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9" r:id="rId5"/>
    <p:sldId id="319" r:id="rId6"/>
    <p:sldId id="368" r:id="rId7"/>
    <p:sldId id="351" r:id="rId8"/>
    <p:sldId id="339" r:id="rId9"/>
    <p:sldId id="369" r:id="rId10"/>
    <p:sldId id="350" r:id="rId11"/>
    <p:sldId id="370" r:id="rId12"/>
    <p:sldId id="352" r:id="rId13"/>
    <p:sldId id="355" r:id="rId14"/>
    <p:sldId id="371" r:id="rId15"/>
    <p:sldId id="356" r:id="rId16"/>
    <p:sldId id="372" r:id="rId17"/>
    <p:sldId id="373" r:id="rId18"/>
    <p:sldId id="374" r:id="rId19"/>
    <p:sldId id="358" r:id="rId20"/>
    <p:sldId id="376" r:id="rId21"/>
    <p:sldId id="381" r:id="rId22"/>
    <p:sldId id="382" r:id="rId23"/>
    <p:sldId id="377" r:id="rId24"/>
    <p:sldId id="360" r:id="rId25"/>
    <p:sldId id="378" r:id="rId26"/>
    <p:sldId id="361" r:id="rId27"/>
    <p:sldId id="363" r:id="rId28"/>
    <p:sldId id="380" r:id="rId29"/>
    <p:sldId id="379" r:id="rId30"/>
    <p:sldId id="3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las Dhore" initials="V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56" autoAdjust="0"/>
  </p:normalViewPr>
  <p:slideViewPr>
    <p:cSldViewPr snapToGrid="0">
      <p:cViewPr>
        <p:scale>
          <a:sx n="75" d="100"/>
          <a:sy n="75" d="100"/>
        </p:scale>
        <p:origin x="-946" y="-34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4-29T06:00:32.649"/>
    </inkml:context>
    <inkml:brush xml:id="br0">
      <inkml:brushProperty name="width" value="0.05292" units="cm"/>
      <inkml:brushProperty name="height" value="0.05292" units="cm"/>
      <inkml:brushProperty name="color" value="#FF0000"/>
    </inkml:brush>
  </inkml:definitions>
  <inkml:trace contextRef="#ctx0" brushRef="#br0">6171 3232 725 0,'-2'0'8'0,"1"0"21"0,1 0 17 0,0 0 7 0,0 0 2 0,0 0 1 15,0 0-11-15,0 0-12 0,0 0 16 0,0 0-5 16,0 0-4-16,0 0 11 0,0 0-23 0,0 0-12 16,0 0 17-16,0 0-8 0,0 0 9 15,0 0 3-15,-22 0-16 0,22 0 27 0,0 0-20 16,0 0 12-16,0 0-5 0,0 0-19 0,0 0 12 15,0 0-14-15,0 0-16 16,0 0 5-16,0 0 12 0,0 0-14 0,0 0 16 16,0 0-9-16,0 0 3 0,0 0 0 0,0 0 4 15,0 0 0-15,0 0-10 0,-23 0 26 0,23 0-2 16,0 0 2-16,0 0 4 0,0 0-8 16,0 0-5-16,0 0-7 0,0 0 6 0,0 0-10 15,0 0 5-15,0 0 22 0,-27 0-12 0,27 0-8 16,0 0 3-16,0 13 4 0,-19-13-17 0,19 0 13 0,0 0-8 0,0 0-16 15,0 0 7-15,0 0 4 0,-14 0 13 0,14 0-8 16,0 0 17-16,0 0-13 0,0 0-14 0,0 0 18 16,0 0-20-16,-9 0 13 0,9 0 2 0,0 0-8 15,0 0 16-15,0 0-12 0,0 0 10 0,0 0-3 16,0 0-17-16,0 0 11 0,0 0-14 0,0 0 6 16,19 0 1-1,-19 0 1-15,0 0 6 0,0 0-6 0,0 0 5 16,0 0-10-16,0 0-4 0,0 0-4 0,0 0 2 15,0 0 7-15,25 0 9 0,-25 0 3 0,21 0-4 16,-21 0-7-16,24 0 4 0,-24 0-8 0,25 0-4 16,-9 0 3-16,-2 0-5 0,-3 0 8 0,-1 0-2 15,3 0-4-15,2 0-2 0,0 0 4 16,5 0 3-16,-8 0 9 0,6-13 3 0,2 13-17 0,-1 0 10 0,-1 0 0 16,0 0-19-16,1 0 22 0,-6 0-14 0,2 0-1 0,-1 0 17 15,0 0-23-15,-1 0 11 0,0 0 6 0,1 0-13 16,-3 0 21-16,4 0-8 0,4 0-8 0,-6 0 11 15,4 0-12-15,-2 0 1 0,-2 0 3 0,3 0-1 16,1 0-2-16,-2 0 7 0,1 0-5 0,-2 0 8 16,0 0-4-16,2 0-4 0,1 0 2 0,-3 0-3 15,-1 0 7-15,-2 0 3 0,2 0-10 0,0 0-2 32,-1 0-6-32,-2 0 13 0,4 0 6 0,-3 0-7 0,3 0 13 0,-2 0-13 15,0 0-8-15,0 0 2 0,1 0 1 16,-1 0-5-16,-2 0 10 0,4 0 13 0,-2 0-16 15,0 0 7-15,3 0 7 0,-3 0-20 0,0 0 4 16,4-25 2-16,-1 25-1 0,-3 0 6 0,1 0-2 16,2 0 5-16,-3 0-12 0,0 0 3 0,0 0 7 15,-2 0-5-15,-1 0-1 0,2 0 6 0,-1 0-4 16,3 0 5-16,-2 0-2 0,2 0 3 0,4 0-4 16,-4 0-7-16,2 0 10 0,-3 0-6 0,4 0-4 15,-2 0 7-15,1 0-4 0,-4 0-14 0,1 0 7 16,0 0-3-16,3 0 4 0,-2 0 15 0,-4 0-4 0,5 0 6 15,-4 0-6-15,1 0-11 0,-4 0 15 0,3 0-11 16,-3 0-4-16,5 0 20 0,2 0-16 0,-4 0-1 16,4 0 4-16,-2 0-10 0,1 0 8 0,1 0 13 15,-1 0 4-15,1 0-9 0,-7 0-3 0,4 0-10 16,2 0-6-16,2 0 17 0,2 0-6 0,1 0 4 16,-2 0 10-1,1 0-17-15,0 0 5 0,-1 0-1 0,-1 0 1 16,-3 0 2-16,0 0-5 0,-3 0 9 0,3 0-6 15,-2 0 5-15,3 0 11 0,-4 0-22 0,1 0-5 16,2 0 12-16,1 0-13 0,0 0 6 0,-5 0 11 16,7 0-9-16,-1 0 5 0,-1 0 6 0,3 0-9 15,-4 0 0-15,1 0 5 0,-2 0 5 0,3 0 1 16,-3 0-2-16,1 0-4 0,-2 0-11 0,-2 0 8 0,1 0-11 16,1 0-2-16,-5 0 13 0,0 0-7 0,1 0 6 15,-1 0 4-15,4 0-10 0,-5 0 9 0,4 0 6 16,0 0-1-16,2 0 11 0,-4 0-9 0,3 0-9 15,-2 0 6-15,3 0-6 0,-2 0-9 0,-3 0 11 16,2 0-8-16,2 0 9 0,0 0 3 0,-3 0-12 16,0 0 8-1,3 0-11-15,0 0 10 0,2 0-2 0,0 0 1 16,1 0 1-16,6 0-11 0,0 0 14 0,2 0-1 0,-1 0-3 16,1 0 1-16,1 0 1 0,-2 0-7 15,1 0 1-15,-5 0 3 0,-1 0 0 0,-2 0 4 16,3 0-1-16,-1 0-2 0,-2 0 3 0,2 0-6 15,1 0 4-15,0 14 1 0,1-14 3 0,-2 0-2 16,0 0 0-16,0 0-4 0,1 0-3 0,-3 0-1 0,0 0 4 16,3 0 15-16,-4 8-10 0,6-8 0 0,-3 0 1 15,1 0-8-15,3 0-1 0,-1 0 1 0,1 0 0 16,-2 0-16-16,0 0 17 0,2 0 10 0,-1 0-13 16,-2 0 25-16,1 0-16 0,-3 0-9 0,-1 0 5 15,2 0-9-15,-5 0 10 0,-1 0 6 0,-1 0-2 16,-2 0 8-16,-2 0-19 0,-2 0 0 0,2 0 8 0,-2 0-13 15,0 0 19-15,0 0-8 0,-1 0-4 0,3 0 4 16,-3 0-11-16,3 0 15 0,-3 0-2 0,4 0 6 16,0 0-12-16,0 0 5 0,-2 0 3 0,2 0-2 15,0 0 10-15,-4 0-23 0,4 0 11 0,-3 0-7 16,-1 0 9-16,0 0-3 0,0 0 6 0,0 0-2 16,0 0-2-1,0 0 12-15,0 0-21 0,0 0 13 0,0 0-7 16,0 0 4-16,0 0 1 0,0 0 1 0,0 0 0 15,0 0-9-15,0 0 4 0,0 0-14 0,0 0 5 16,0 0 10-16,0 0-7 0,0 0-7 0,0 0-20 16,0 0-26-16,0 0-58 0,0 0-37 0,0 0-52 15,0 0-78-15,18 0-63 0,-18 0-125 0,0 0 71 16</inkml:trace>
  <inkml:trace contextRef="#ctx0" brushRef="#br0" timeOffset="1417.71">11329 3292 1027 0,'0'0'35'0,"0"0"4"0,0 0 30 16,0 0-1-16,0 17-12 0,0-17 32 15,0 0-13-15,0 0 17 0,0 0 12 0,0 0-1 16,0 0-5-16,0 0-21 0,0 0-7 0,0 0-40 0,0 0 1 0,0 0 21 16,0 0-24-16,0 0 11 0,0 0-4 0,0 0-16 0,0 0 10 15,0 0-14-15,0 0-3 0,26 0 5 0,-26 0-12 16,0 0 5-16,0 0 2 0,23 0-3 0,-23 0 1 16,23 0 0-16,-23 0-8 0,25 0-6 0,-7 0 1 15,-3 0 2-15,2 0-5 0,1 0 10 0,-2 0-2 16,0 0-10-16,2 0 9 0,0 0 6 0,1 0-1 15,-2 0 0-15,4 0 4 0,0 0-12 0,3 0-6 16,-1 0 10-16,-1 0-12 0,-2 0 3 16,1 0 11-16,1 0 1 0,-1 0-5 0,-5 0-2 15,3 0-12-15,-3 0 15 0,1 0 6 0,2 0-2 16,-3-9 7-16,-3 9-19 0,1 0 8 0,1 0-2 16,3 0-6-16,-2-5 13 15,-1 5-8-15,1-3 11 0,0 2-2 0,0-1-5 16,-1 0-5-16,1 1-6 0,-4 0 1 15,1 0 2-15,1 1 6 0,-4 0 10 0,4-2-8 16,-3 2 7-16,-1 0-8 0,-2 0-10 0,4 0 17 16,-4 0-10-16,2 0 0 0,-2 0 1 0,1 0-3 15,1 0 5-15,-1 0 3 0,0 0 8 0,4 0-10 16,-4 0 4-16,6 0 2 0,-1 0-17 0,-1 0 11 0,4 0-10 0,2 0 2 16,0 0 11-16,3 0-9 0,1 0 1 0,-3 0-3 15,4 0 4-15,1 0 5 0,-5 0-8 0,0 0-5 16,1 0 12-16,-4 0 3 0,-1 17-4 15,-2-17 21-15,2 0-30 0,-3 0 2 0,3 0 10 0,1 0 5 16,-4 0 2-16,2 11-9 0,1-11 7 0,-1 0-34 16,3 0 14-1,-2 0 10-15,0 7-12 0,-3-7 21 0,3 0-7 16,-1 0-8-16,1 0 15 0,-3 0-15 0,1 0 14 16,-3 0 5-16,3 0-11 0,-1 0 3 0,0 0-16 15,1 0 1-15,-3 0 11 0,1 0-3 16,-1 0 14-16,4 0-8 0,-1 0-9 0,0 0 9 0,0 0-5 15,-2 0 4-15,5 0 13 0,-2 0-4 0,1 0-15 16,-3 0 7-16,5 0-18 0,-2 0 9 0,0 0 2 0,6 0-3 16,-4 0 9-16,5 0-8 0,-2 0 13 0,0 0-10 15,-3 0 10-15,4 0 0 0,-1 0-11 0,-1 0 14 16,-4 0-8-16,0 0-7 0,1 0 11 16,-1 18-10-16,5-18 2 15,-6 0 5-15,1 0-7 0,-3 0 16 0,0 0-17 0,-1 0 1 0,-1 0 19 0,1 9-16 0,-5-9 8 31,-1 0 8-31,-2 0-9 0,3 0 5 0,-5 4 3 16,0-4-4-16,1 0-13 0,-1 0 10 0,1 0-8 16,-1 0 5-16,0 0 2 0,-2 0-8 0,5 0 9 0,-3 0-9 0,0 0-2 15,0 0 11-15,0 0-7 0,0 0 5 0,1 0-1 16,0 0-16-16,-1 0 7 0,0 0-18 0,-2 0-23 16,0 0-41-16,2 0-72 0,-2 0-117 15,0 0-119-15,0 0-131 0,0 0 68 0</inkml:trace>
  <inkml:trace contextRef="#ctx0" brushRef="#br0" timeOffset="2936.52">15800 3304 1388 0,'-9'5'45'15,"3"-4"16"-15,-4 2 20 0,1-3 25 0,4 0-23 32,1 0 3-32,3 0-2 0,0 0-15 0,1 0-16 0,0 0-5 15,0 0-12-15,0 0-4 0,0 0 12 0,0 0-9 16,0 0 1-16,0 0 0 0,0 0-21 0,0 0 0 16,20 0-1-16,-20 0-6 0,0 0 8 0,20 0 2 0,-8 0-11 0,4 0 1 15,1 0 5-15,0 0-10 0,3 0 10 0,3 0 10 16,-4 0-26-16,2 0 9 0,-5 0-13 0,3 0-11 15,-2 0 14-15,4 0 2 0,-3 0 4 16,1 0 2-16,0 0 7 0,1 0-2 0,0 0 3 16,1 0-2-16,-2 0-16 0,2 0-1 0,-2 0 14 15,1 0-6-15,0 0 6 0,-1 0-12 0,-2 0-8 16,1 0 18-16,-1 0-1 0,0 0 4 0,0 0-4 16,1 0-15-16,-3 0 6 0,3 0 9 0,2 0-2 15,-3 0-7-15,5 0 14 0,1 0-3 0,-1 0-6 16,7 0 18-16,0 0-20 15,2 0 0-15,0 0 3 0,1 0-3 16,-1 0 7-16,0 0-8 0,-2 0 4 0,-1 0-4 16,-6 0 0-16,2 0 8 0,-4 0 1 0,-1 0-4 15,-2 0 7-15,-1 0-8 0,-3 0-3 0,1 0 7 0,-3 0-10 16,-1 0 3-16,1 0-2 0,-1 0 2 0,5 0-3 16,-2 0 4-16,4 0-1 0,5 0 6 0,0 0-2 15,4 0-3-15,0 0 15 0,3 0-18 0,3 0-2 0,-5 0 7 16,3 0-2-16,-2 0 4 0,-3 0 7 15,-1 0-12-15,-2 0-5 0,-2 0 15 0,-6 0-15 16,3 0 11-16,-5 0 4 0,0 0-15 0,1 0 19 16,1 0-8-16,-2 0-5 0,1 0-1 0,-1 0-7 15,3 0 2-15,-1-18 12 0,1 18-9 0,0 0-2 16,3 0 3-16,-1 0-9 0,2 0 21 0,3-11 6 0,-3 11-1 16,6 0-19-16,3 0-1 0,-1 0-1 0,0 0-7 15,4 0 23-15,-1 0-2 0,0 0-13 0,-1 0 4 16,-5 0-3-16,-2 0 2 0,2 0 16 0,-3 0-7 15,-4 0-10-15,0 0-4 0,-2 0-2 0,0 0 8 16,1 0 11-16,-1 0 1 0,-2 0-7 0,0 0 1 16,1 0-2-16,2 0-5 15,-2 0 14-15,4 0-5 0,-2 0-13 0,4 0 10 16,2 0-13-16,0 0 3 0,0 0-2 0,-1 0 7 16,2 0-2-16,1 0 2 0,1 0 16 15,-3 0-12-15,1 0 1 0,-4 0-2 0,3 0-10 16,1 0 9-16,-5 0 0 0,-1 0 4 0,-2 0 11 15,1 0-24-15,-3 0 9 0,0 0 3 0,1 0-12 16,-1 0 15-16,2 0-5 0,1 0-4 0,1-17 3 0,1 17-3 0,1 0-1 16,3 0 1-16,3 0 9 0,1 0-3 0,1 0-4 15,-1 0 0-15,4 0-9 0,0 0 0 0,1 0 11 16,-4 0 0-16,0 0 2 0,-1 0 9 0,-3 0 1 16,0 0-8-16,-3 0 0 0,-1 0-5 15,-3 0-7-15,1 0 5 0,1 0 5 0,-5 0-11 16,1 0 16-16,0 0-4 15,-4 0-10-15,-1 0 22 0,0 0-16 0,-1 0 3 16,0 0 15-16,-2 0-21 0,-1 0 18 0,-2 0-3 16,3 0-14-16,-2 0 25 0,-2 0-29 0,3 0 16 15,-2 0-1-15,3 0-11 0,-4 0 14 0,6 0-7 16,-5 0 6-16,0 0-8 0,1 0 4 0,-4 0-4 16,2 0 1-16,-2 0 1 0,2 0-10 15,-2 0 5-15,0 0-8 0,0 0 2 0,0 0 3 0,0 0-13 0,0 0-21 16,0 0-58-16,0 0-69 0,0 0-147 0,-22 0-201 15,22 0-59-15,0 0 74 0</inkml:trace>
  <inkml:trace contextRef="#ctx0" brushRef="#br0" timeOffset="5709.02">20443 3195 886 0,'0'0'26'0,"0"0"7"0,0 0 17 0,0 0 30 16,0 0-18-16,0 0 14 0,0 0-10 0,0 0-25 15,0 0 20-15,0 0-21 0,0 0-3 0,0 0 18 0,0 0-27 0,0 0 4 16,0 0 9-16,16 0-17 0,-16 0 19 0,15 0-1 16,-15 0-20-16,21 0 0 0,-10 0-18 15,1 0 14-15,0 0 0 0,1 0-4 0,-1 0 13 16,1 0-22-16,-1 0 10 0,1 0 4 0,1 0-7 15,3 0 3-15,-2 0-7 0,1 0 6 0,0 0-2 16,2 0 5-16,-1 0-5 16,2 0-3-16,1 0-16 0,-3 0-4 0,1 0 26 15,0 0-20-15,-1 0 14 0,3 0 15 16,0 0-21-16,2 11 20 0,-1-11 3 0,0 0-21 16,3 0 5-16,5 0 0 0,0 6 5 0,-2-6 18 15,3 0-15-15,3 4-7 0,-2-4-10 0,1 3-10 16,1-3 19-16,-3 1-12 0,-1 2 1 0,0-1 10 15,-6 0-15-15,-1 3 20 0,3-3 3 0,-5 2-14 0,0-2-3 16,0 2-2-16,1-3-14 0,-3 0 14 0,4 1 18 16,-2 1-24-16,3-3 20 0,-2 2-16 0,1 0-6 15,3-2 14-15,3 0-1 0,-5 2-7 0,4-2 16 16,-3 0-12-16,2 2 4 0,3-2 6 0,0 0-7 16,-1 0 8-16,-1 0-15 0,1 0 5 0,0 0-4 15,0 0 10-15,-1 0-7 0,-2 0 5 0,0 0-13 0,-2 0 1 0,1 0 16 16,2 0-5-16,-1 0 17 0,0 0-6 0,-1 0-3 15,2 0-4-15,-1 0-5 0,1 0 0 16,-1 0 0-16,-1 0 3 0,-3 0-12 0,-1 0 0 16,4 0 8-16,-5 0-8 0,3 0 18 0,-2 0 2 15,3 0-8-15,1 0 5 0,5 0-13 0,-1 0-2 16,0 0 6-16,-1 0-1 16,3 0 7-16,-1 0 4 0,0 0-4 0,-5 0-1 15,3 0 2-15,2 0-12 0,-4 0-2 16,3 0 7-16,-7 0-4 0,4 0 10 0,0 0-2 15,-1 0 1-15,-2-14 5 0,0 14-6 0,3 0-4 16,1 0-9-16,4 0-1 0,-4 0-2 0,4 0 14 16,3 0-6-16,-1 0 10 0,-3 0-6 0,1 0-11 15,0 0 17-15,-2 0-5 0,0 0-4 0,0 0 15 0,-4 0-20 0,3 0 4 16,-3 0 2 0,2 0-15-16,-7 0 25 0,4 0-14 0,-5 0 16 15,2 0-7-15,-5 0-17 0,-3 0 9 0,4 0-4 16,-1 0 10-16,4 0 11 0,-2 0-12 0,1 0-8 0,2 0 4 0,0 0-7 0,9 0 12 15,-2 0 5-15,3 0-10 0,1-13-3 0,0 13 6 16,0 0 3 0,4 0 2-16,-3 0 5 0,-1 0-14 15,-3 0-4-15,-3 0-5 0,2 0 9 0,-1-5 0 0,-4 5 11 16,-2 0 2-16,0-2-11 0,-3 0 4 0,1 0-3 16,1 0-1-16,-1 2 5 0,-1-3-1 0,3 1-7 15,0 1 7-15,3-2-1 0,3 2-14 16,3 1 13-16,1-2 2 0,2 1-9 0,1-3 6 15,3 4-3-15,2-1-11 0,-3 0 3 0,0 1 17 0,-2-2-13 0,0 0 15 16,-6 1-7-16,1 1-1 0,-4 0 7 0,-1-3-12 16,-7 3 9-16,4-3-11 0,-6 3 6 0,-1-1 1 15,-2-2 11-15,-4 2-13 0,3-3 1 0,-2 2-2 16,1 1-6-16,3-3 15 0,-4 2-11 0,3 0 6 16,6-1 4-16,-4 1-14 0,4-1 14 0,4 2-8 15,3-2 2-15,-3 1 1 0,3 2-1 0,6 0-2 0,-3-3 7 16,4 3 4-16,-4 0-17 0,-1 0 11 0,-2-1-18 15,1-2 11-15,-1 3 14 0,-8 0-9 16,-2 0 14 0,0-2-9-16,0 2-4 0,-2-2 1 0,-2 0-7 0,4 0-3 0,-3 0 1 15,3-3 1-15,-5 3 1 0,0 0 4 16,4 0 1-16,-3 1 6 0,3 0 0 0,-2-1-6 16,0 0 2-16,5 2-6 0,-2-1 5 0,1 1 9 15,-1-1-8-15,2-2-4 0,-3 3 3 0,0-3 0 16,-1 3-1-16,-3 0 16 0,-1-3-5 0,2 0 14 15,-3 3 4-15,-1-1 19 0,0-1 3 0,4 0-18 16,-1-2 6-16,-1 2-23 0,1 0-11 16,3 0 10-16,-1-1-16 0,1 0 4 0,-1-1-3 15,0 1 6-15,2 0 8 0,0 0-7 0,2 1 7 0,0 0-18 0,-4-1-6 16,3 0 8-16,-5-2-1 0,2 4-1 0,-2-2 17 16,-3 1-4-16,-1 1-11 0,-1-1 4 0,-3 2-6 15,2-1 0-15,-3 1 8 0,0 0-29 0,0 0-30 16,0 0-54-16,0 0-81 0,0 0-75 0,0 0-150 15,0 0-117-15,-25 0 46 0,25 0 105 0</inkml:trace>
  <inkml:trace contextRef="#ctx0" brushRef="#br0" timeOffset="6442.1">22795 2313 1282 0,'0'0'65'0,"0"0"46"0,0 0 65 0,0 0 35 16,0 0-21-16,0 0-7 0,0 0-37 0,0 0-2 15,0 0-3-15,0 0-11 0,0 0 0 0,0 0-13 16,0 0-41-16,0 0-23 0,0-25-33 0,0 25-27 15,25 0 2-15,-25-29-5 0,34 29 5 0,-10-32 9 0,2 15-13 16,7 1 7-16,-1-4-3 0,3-1-3 0,0 6 10 16,0-2-3-16,3 3 5 0,-2-2 0 0,-6 5-8 15,-1 0 0-15,-3 2-1 0,-7 2-6 0,-2 3-6 16,-4 1-27-16,-7 1-30 0,-3-1-43 0,-2 3-34 16,0 0-55-16,-1 0-50 0,0 0-48 0,0 0-37 15,0 0-29 1,0 0-74-16,0 0 90 0,-25 0 86 0</inkml:trace>
  <inkml:trace contextRef="#ctx0" brushRef="#br0" timeOffset="6805.29">23567 1788 1923 0,'2'-6'28'0,"-2"1"45"16,0 1 31-16,0 1 43 0,0-3 6 0,0 5-11 15,0-3-6-15,0 2-31 0,0 2-40 0,0 0-40 16,-21 0-24-16,21 0-7 0,0 0 3 0,0 0 6 16,-22 0-5-16,22 28 3 0,-17-28 2 0,8 28-1 15,-4-11 11-15,3 2-12 0,0 2-2 0,6-2 3 0,1-1-5 16,1 1-1-16,2-4 10 0,0-2-3 0,0-1-1 16,0-3 4-16,28-1-10 0,-28 0 7 0,23-4-10 15,-23 0 10-15,25-2-1 0,-25-2-1 0,32 0 6 16,-17 0-4-16,1 0-1 0,-1 0-1 0,-2-28-4 15,-3 28-2-15,-1-24 11 0,-4 24-6 0,-5-29 7 16,5 11-8 0,-5-1-4-16,0-1-5 0,0 1 4 0,0 1 7 15,0 0-4-15,-29 4 9 0,29-3-8 0,0 4 4 16,-31 3-6-16,31 2-1 0,-20 2-6 0,20-1-15 16,-13 2-37-16,13 1-38 0,-14 4-48 0,14 0-73 15,-13 0-71-15,13 0-94 0,-10 0-92 0,2 0-5 16,2 22 113-16</inkml:trace>
  <inkml:trace contextRef="#ctx0" brushRef="#br0" timeOffset="7289.2">23694 1813 2042 0,'0'0'27'16,"0"0"23"-16,-23 0 32 0,23 0 21 0,0 0-6 15,0 0 2-15,0 0-12 16,0-19-10-16,0 19-30 0,0 0-11 0,0 0-24 15,22 0-16-15,-22-14 14 0,0 14-16 16,31 0 8-16,-31 0-2 0,27 0-3 0,-9 0 3 16,-4 0-5-16,2 0 0 0,-1 0-1 0,-3 19-5 15,-3-19 10-15,-1 0 7 0,-2 26-8 0,-1-26 7 16,-5 21-17-16,0-21 2 0,0 21-10 0,0-9 4 16,0-3-7-16,-28 1 5 0,28-2 0 0,0-1-21 0,-28-1 11 15,28-2-10-15,0 0 27 0,-22-1 7 0,22-1 10 16,0-2 8-16,0 0-12 0,-9 0 7 0,9 0-12 15,0 0-9-15,0 0-3 0,0-26 7 0,0 26 2 16,0-25 3-16,0 25 3 0,26-28-3 0,-26 13 9 16,21-2-5-16,-21 1-1 0,24 2 1 0,-24-1 1 15,23 2 16-15,-23 1-4 0,21 1 5 0,-21-1 12 0,18 5-15 16,-12 1 4-16,1-1 2 0,0 3-17 0,-3 1-2 16,0-2 0-1,-3 5-6-15,0 0-7 0,-1 0 9 0,0 0-5 0,0 0 0 16,0 0 9-16,0 0-9 0,0 0 4 0,0 0-6 15,0 21 7-15,0-21 5 0,0 19-11 0,23-19 18 16,-23 27-17-16,0-13 7 0,0 3 16 16,16-3-22-16,-16 1 20 0,0-2-5 0,0 2-6 15,17-4 15-15,-17 2-17 0,0-3-9 0,11 1 14 16,-11-1-21-16,5-4 12 0,-5-2-23 0,2 3-41 16,-1-3-47-16,2-3-73 0,-2 3-89 0,0-4-103 15,1 0-121-15,-2 0 20 0,3 0 118 0</inkml:trace>
  <inkml:trace contextRef="#ctx0" brushRef="#br0" timeOffset="7442.66">24090 1646 1774 0,'0'-12'31'16,"-25"4"-3"-16,25-2 18 0,-15 4 24 0,15-3-25 16,0 0 19-16,-15 5-9 0,15-1-19 0,0-1-9 15,0 3-24 1,0 2-42-16,-6-2-80 0,6 3-103 15,0 0-92-15,0 0-82 0,0 0-36 0,0 0 108 16</inkml:trace>
  <inkml:trace contextRef="#ctx0" brushRef="#br0" timeOffset="8028.32">24117 1794 1368 0,'0'5'29'0,"0"-2"51"15,0-1 36-15,0-2 62 0,0 0-12 16,0 0-39-16,0 0-29 0,0 0-60 0,0-22-25 15,0 22-18-15,22-19 0 0,-22 19-3 0,23-25 12 16,-23 10 1-16,21 1 5 0,-21 1 4 0,17 13 1 16,-17-19-1-16,0 19-2 0,0-13-2 0,0 13 2 15,0-4 2-15,0 4-20 0,0 0 1 0,0 0-10 0,0 0 2 32,-25 0 21-32,25 0-5 0,0 27 4 0,-24-27-15 0,24 21 4 0,-16-21 6 0,16 25-1 0,-12-25 15 15,12 25-23-15,0-25 5 0,0 22-1 0,0-13 5 16,0 0 16-16,0-2-15 0,0 0-3 0,26-2 5 15,-26-1-12-15,20 0 20 0,-20-2 4 0,24-2-19 16,-24 0 8-16,26 0-4 16,-12 0-5-16,-1 0 11 0,-2-25 2 0,0 25 6 15,-3-20 18-15,1 20 13 0,-4-23 5 16,-1 23-5-16,0-23-13 0,-4 23-13 0,1-19-3 16,-1 10 1-16,0 9-6 0,0-12-6 0,0 12-9 15,0-4-18-15,0 4 7 0,0 0 4 0,0 0-1 16,0 0 12-16,0 0 4 0,0 0-8 0,0 28 7 15,0-28-9-15,0 22-1 0,0-22 7 0,0 25 6 0,22-25 1 16,-22 24-4-16,0-24-6 0,0 17-1 0,13-17-2 16,-13 12 3-16,0-12 5 15,14 7-1-15,-14-7 9 0,5 0 2 0,0 0-2 16,0 0-10-16,0 0-1 0,4 0 1 0,-2-25-10 16,0 25 17-16,3-25-7 0,-5 25-6 15,2-23 15-15,-1 23-18 0,-1-26 7 0,1 13 4 16,-3 13-14-16,0-19 10 0,-2 19-4 0,2-13-5 15,-1 13 6-15,-2-6-8 0,0 6 3 0,0 0-5 16,0 0 11-16,0 0-2 0,0 0 12 0,0 30 8 16,0-30-18-16,0 25 9 0,0-25-7 0,25 26 8 15,-25-26-5-15,0 23 5 0,19-23-9 0,-19 18-20 16,0-18-25-16,11 14-43 0,-11-14-46 0,11 0-91 16,-11 6-76-16,8-6-85 0,-2 0-120 0,1 0 81 0,1-24 113 0</inkml:trace>
  <inkml:trace contextRef="#ctx0" brushRef="#br0" timeOffset="8244.51">24621 1370 1978 0,'0'-9'28'0,"0"0"42"0,-24 3 30 0,24 2 28 0,0 0 0 0,0 2-28 16,0 0-35-16,0 2-24 0,0 0-29 0,0 0-21 16,0 0 6-16,0 0 5 0,0 30 12 0,0-30 1 15,0 32 4-15,0-9-1 0,0 4-18 0,0 0 5 16,0 5 10-16,20-1-21 0,-20-1 20 15,18 0-7-15,-18-2-3 0,0-1 5 0,0-3-20 16,15 1-20-16,-15-6-52 16,0 0-40-16,0-3-78 0,0-3-62 0,0 0-65 15,0-5-77-15,0-2-72 0,0-6 85 0</inkml:trace>
  <inkml:trace contextRef="#ctx0" brushRef="#br0" timeOffset="9679.61">24477 1652 750 0,'0'-1'11'0,"0"-4"-6"0,29 3-9 0,-29-1 7 16,32 0-14-16,-32-2 17 0,39 2 1 0,-15-1-11 15,-4 2 15-15,1-1-14 0,-1 1 8 0,-2 0 4 16,2 0-16-16,1 1 7 0,-2-3 11 0,-3 3 3 16,2-2 21-16,0-1 12 0,-5 0 2 15,2 0 15-15,-4-1 18 16,0 2 28-16,-3 0 26 0,-1 0 27 0,2-2-4 15,-7 4-24-15,0 0-6 0,-1-1-27 0,0 1 0 16,-1 1-24-16,0 0-20 0,0-3-28 0,0 3-21 16,0 0-7-16,-30 0 3 0,30 0-1 0,-20 0-4 15,20 0 8-15,-26 0-14 0,26 29 14 0,-22-29-20 16,22 23 7-16,-18-23 1 0,18 27-2 0,-11-27 11 16,11 24-6-16,0-24 3 0,0 22-5 0,0-22 1 0,0 16 8 15,0-16-1-15,0 11 4 0,0-11 4 0,0 4-6 16,0-1-7-16,24-3 5 0,-24 0-3 0,0 0-8 15,25 0 10-15,-25 0 0 0,21-24 17 0,-21 24-2 16,15-17 1-16,-15 17 3 0,14-18-7 16,-8 18 4-16,-6-15 16 0,5 15-9 0,-5-10-11 15,0 10 2-15,0 0-23 16,0-9 5-16,0 9-9 0,0 0 9 0,0 0-12 16,0 0 5-16,0 0 9 0,0 0-4 0,0 0 14 15,0 24-16-15,0-24 10 0,28 0 0 0,-28 25-8 16,0-25 9-16,0 14-15 0,18-14 5 0,-18 0 7 15,13 17-7-15,-13-17 9 0,9 0-10 0,-9 0 11 0,11 0 2 16,-5 0-12-16,4 0 5 0,-2 0-4 0,0 0-4 16,1-26 6-16,-4 26 1 0,3-26-2 0,-2 26-4 15,-3-34 14-15,-3 13-10 0,0-2-2 0,2 0 4 16,-2-4-7-16,0-3 7 0,0 3 17 0,0-3 22 16,0 3 19-16,0 2 11 0,0 0-8 0,0 2-15 15,-23 8-15-15,23-2-2 0,0 4-6 0,0 3 2 16,-18 4-1-16,18-2-10 0,0 5-12 0,0 0-10 15,0 2-2-15,0 1-6 0,0 0 8 0,0 0 11 0,0 32-1 16,0-32 7-16,0 36-2 16,0-10-5-16,0-2-1 0,0 3-2 15,0-1 11-15,0 2-5 0,0-3 6 0,0 0-1 0,22-3-15 16,-22 0 10-16,0-2-8 0,19-4 0 0,-19-1 9 16,0-5-8-16,15-1 6 0,-15-3-9 0,0-1-2 15,12-1-4-15,-12-4 8 0,0 1 5 16,7-1-1-16,-1 0 8 0,-4 0-14 0,2 0 5 15,1 0 1-15,-2-26-7 0,3 26 4 0,-3-21-1 16,2 21-1-16,-5-26 7 0,0 13-8 0,2 13 5 16,-2-22 3-16,0 11-4 0,0 2 5 0,0 3-10 15,0 6-2-15,0-7-1 0,0 7 1 0,0 0 4 16,0 0-2-16,0 0 2 0,0 0-1 0,0 0-4 16,0 22 6-16,0-22-1 0,0 21 1 0,0-21 8 0,0 28-2 15,0-13 1-15,29-15-2 0,-29 23 4 0,0-12 1 16,18-1-6-16,-18-10 5 0,13 14-5 0,-13-14-5 15,11 9 9-15,-11-9 1 0,10 3-3 0,-10-3-1 16,13 0 4-16,-4 0-3 0,-2 0-10 0,-2 0 3 16,-1-30-5-1,2 30 2-15,-3-18 12 0,1 18-3 0,-2-20 5 16,-2 20-6-16,2-20-5 0,0 20 12 0,-2-15-11 16,0 15 0-16,0-10 1 0,0 10-7 0,0 0-2 15,0 0-4-15,0 0 7 0,0 0-5 0,0 0 9 16,0 0 12-16,0 0-10 0,0 23 4 0,0-23 0 15,0 20-6-15,0-20 9 0,0 21 1 0,0-21-8 16,23 19 11-16,-23-19-6 0,0 12-16 0,14-12 15 16,-14 8-3-16,13-8 2 0,-13 5 8 0,11-5-6 0,-11 0-6 0,14 0 4 15,-3 0 1-15,-6 0-3 0,2-25 9 16,0 25-10-16,-4-19 1 0,2 19-1 0,-3-24-5 16,-2 24 2-16,0-25 6 0,0 11-3 0,0 2-11 15,0 0 5-15,0 3-12 0,0-1 3 0,0 4 17 16,-25 3-17-16,25 1-5 0,0-1 4 0,0 3-20 15,-18-1 14-15,18 1 7 0,0 0-6 0,0 0 10 0,-8 0 4 0,8 0 0 16,0 0 7-16,0 0-10 0,0 0 1 0,0 0 4 16,0 0-9-16,0 0 21 0,0 19-7 15,0-19 13-15,0 0-5 0,0 0-10 0,0 0 6 16,22 0-11-16,-22 0 9 0,20 0 8 0,-20 0-9 16,16 0 1-16,-16 0-4 0,20 0-9 0,-20 17 13 15,18-17 1-15,-18 0-1 16,9 19 4-16,-2-19-3 0,-1 21-7 0,-1-10 12 15,0-1-7-15,-5 1 5 0,2 1-4 0,-2-2-1 16,0-1 5-16,0 2-8 0,0-4 11 0,0-1-11 16,0 1 2-16,0-1 3 0,0-5 2 15,0 1 1-15,0-2-2 0,0 0 8 16,0 0-10-16,0 0 6 0,0 0-3 0,0-25-3 16,0 25 4-16,19-24 3 0,-19 24-8 0,19-30-3 15,-19 30-2-15,13-28 0 0,-13 14 17 0,18 3-2 16,-18 0-4-16,12 11-1 0,-12-14 1 0,11 14-13 15,-11-9 7-15,4 9-8 0,-4 0 2 0,5 0 4 16,-3 0 3-16,1 0 1 0,1 0-1 0,3 27 5 16,2-27-11-16,-3 23 14 0,1-23-6 0,0 26-1 15,-2-26 5-15,-1 25-10 0,-2-13-2 16,0 1 6-16,0-2-6 0,1-4 9 0,-1 1-7 0,-2-1-13 16,4-3-2-16,-4 1-46 0,0-1-20 0,0-2-33 15,0-2-65-15,0 0-98 0,0 0-118 0,0 0-129 16,0 0 19-16,0-26 134 0</inkml:trace>
  <inkml:trace contextRef="#ctx0" brushRef="#br0" timeOffset="9832.94">25399 1292 1568 0,'-12'-4'48'0,"4"-4"-1"0,1 4 13 0,0-3 11 15,5 1-26-15,-3 1 9 0,3 3 5 16,-3-2-12-16,1 0-27 0,0 0-20 0,3-1-31 15,-3 2-43-15,0 0-101 16,2 2-89-16,-1-1-105 0,0 0-67 0,-3 0 106 16</inkml:trace>
  <inkml:trace contextRef="#ctx0" brushRef="#br0" timeOffset="10017.23">24941 1351 1505 0,'-17'15'62'16,"3"-10"15"-16,1-5 55 0,6 6 35 0,6-6-22 15,0 0 12-15,-1 0-40 0,2 0-22 0,0 0-43 0,0 0-16 16,0 0-25 0,30 0-8-16,-30 0-1 0,29 0-7 0,-8 0 2 15,7 0-3-15,-1 0 4 0,0 0-16 0,-2 0-25 0,2 0-59 16,-4 0-85-16,6 0-110 0,-8 0-147 16,0 0-90-16,-1 0 86 0</inkml:trace>
  <inkml:trace contextRef="#ctx0" brushRef="#br0" timeOffset="10433.99">25673 1269 1814 0,'-18'0'13'0,"18"14"35"0,0-14 29 15,0 0 21-15,0 0 17 0,0 0-13 0,0 0-4 16,0 0-12-16,0 0-22 0,0-21-19 0,0 21-17 0,0 0 9 15,0-18-15-15,0 18 5 0,0-16 1 0,0 16-11 16,0-17 9-16,0 8-3 0,0 9-10 0,16-16-14 16,-16 6 10-16,11 3-19 0,-2-2 12 0,2 4-4 15,0-1-14-15,0 5 18 0,1-3-8 0,3 1 3 16,-1 3 12-16,-1 0 1 0,0 0-17 0,1 0 16 16,-5 0-17-16,3 25 5 0,-1-25 4 0,-3 0 3 15,-6 29-3-15,1-29-4 0,-1 26 9 0,1-12-10 0,-3-1 17 16,0 2-4-16,0 2 2 0,0 1 9 15,0-2 1 1,-25-2-1-16,25 2 9 0,0-2-8 0,-21 2-13 16,21-2 8-16,0 0-14 0,-20-1 2 0,20-1 7 15,0 1-6-15,-17-2 4 0,17-2-4 0,0 1-6 16,-12-3 8-16,12 4-5 0,-6-4 3 0,3 1 2 16,1 2-16-16,0-2 3 0,0-1-9 0,-2 1-15 15,4 0-22-15,0-1-52 0,0 0-53 0,0-1-73 16,0 0-113-16,0 0-102 0,0 1-109 0,26-4 64 0,-26-1 145 15</inkml:trace>
  <inkml:trace contextRef="#ctx0" brushRef="#br0" timeOffset="10596.66">25845 1738 2027 0,'0'8'35'16,"0"0"31"-16,0-2 40 0,-21-2 48 0,21-1-1 0,0-3-15 15,0 2-22-15,0-2-34 0,0 1-32 0,0-1-15 16,0 1-18-16,0-1-9 0,0 0-8 0,0 0 4 15,0 0-36-15,0 0-66 0,0 0-112 0,0 0-200 16,21 0-227-16,-21 0-16 0,17 0 117 0</inkml:trace>
  <inkml:trace contextRef="#ctx0" brushRef="#br0" timeOffset="11452.7">27427 3059 1153 0,'0'4'46'0,"0"2"15"15,0-4 36-15,-22 3 34 0,22-4-7 0,0 1 25 16,-16-1 6-16,16 1 9 0,0-2-8 0,-18 0-30 16,18 1-26-16,-14-1-28 0,14 2-21 0,-7-2-7 0,7 1-2 0,-4-1-19 15,4 0 5-15,0 0 4 0,0 0-12 0,0 2 7 16,0-2-22-16,0 0 1 0,0 0-3 0,21 0 4 16,-21 0 9-16,26 0-10 0,-8 0-6 0,5 0 1 15,6 0-1-15,4 0-1 0,5 0 9 0,1 0-12 16,1 0-2-16,-1 0 4 0,3 0 1 0,4 0 5 15,-4 0 6-15,3 0-7 16,-3 0-5-16,0 0-2 0,-2 0-5 0,-3 0 11 16,-5 0-3-16,-1 0 4 0,-7 0 0 15,-5 0 4-15,-1 0 7 0,-4 0 9 0,-3 0 8 16,-3 0 14-16,-3 0 12 0,-1 0-7 0,-2 0-3 16,-1 0-15-16,-1 0-15 0,0 0-7 0,0 0 1 15,0 0-8-15,0 0 0 0,0 0 2 0,0 0-15 16,0 0-16-16,0 0-27 0,0 0-34 0,0 0-46 0,0 0-88 0,0 0-121 15,0 0-168-15,0 0-149 0,0 0 106 0</inkml:trace>
  <inkml:trace contextRef="#ctx0" brushRef="#br0" timeOffset="12398.34">27786 2444 1138 0,'0'0'18'16,"0"0"20"-16,0 0-4 15,0 0 48-15,0 0-11 0,0 0 21 16,0 0 29-16,0 0-15 0,0 0 7 0,0 0-20 0,0 0-9 0,0 0-22 0,0 0-2 16,0 0-10-16,0 0-1 0,0 0-3 0,0 0-5 15,0 0 7 1,0 0 0-16,0 0 7 0,0 0 1 0,0 0 0 0,0 0-16 15,0 0-2-15,0 0 3 0,0 0-16 16,0 0-3-16,0 0-12 0,0-15-8 0,0 15 1 16,0-12 0-16,0 2 11 0,27-1-6 0,-27 0-1 0,25-1 0 0,-6-1-9 15,2-3 5-15,2-1-9 0,6 3-3 0,3 1 9 16,-1-4-15-16,7 4 18 0,6-2 5 0,-3 4-10 16,-5 5 14-16,-2-3-13 0,0 1 0 0,-8 0-1 15,2 2-10 1,-3 1 8-16,-8 2 5 0,2 0-2 0,-2-1 8 15,-8 1 0-15,0 3-16 0,-1 0 4 0,-4-1 1 0,-4 1-11 16,0 0 7-16,0 0 2 0,0 0-8 16,0 0 7-16,0 0 8 0,0 0 0 0,0 0-20 15,0 0-15-15,0 19-35 0,0-19-20 0,0 0-2 16,0 0-12-16,0 19-38 0,0-19-65 0,0 0-63 16,0 0-70-16,0 9-25 0,0-9-19 0,0 0 88 15</inkml:trace>
  <inkml:trace contextRef="#ctx0" brushRef="#br0" timeOffset="12766.03">28613 1983 1700 0,'2'-8'39'15,"-2"3"44"-15,0-1 42 0,0 2 47 0,3-1 6 16,-3 1-10-16,0 1-12 0,0 1-18 0,0 0-35 15,0 2-15-15,0 0-33 0,0-2-21 0,0 1-9 16,0 1-24-16,0 0 0 0,0 0-9 0,0 0-1 16,0 0 0-16,0 0 9 0,0 0 9 0,0 26 1 15,0-26 4 1,0 27-2-16,0-13-9 0,0 6 1 0,0 3-1 16,0-1-1-16,0 3 7 0,0-2-5 0,0 2 5 15,0 2-3-15,0-2-3 0,0-3-2 0,0 0 3 16,0-1 3-16,0-1 1 0,0-2 4 0,0 0-8 15,0-5 0-15,0 4 1 0,0-3-3 0,0-1-2 16,0-4-13-16,0-3-26 0,0 1-14 0,0-1-16 16,0-3-13-16,0-3-4 0,0 0-29 0,0 0-14 0,0 0-61 15,0 0-88-15,0 0-69 0,0-22-67 0,0 22-42 16,-13-27 63-16,13 27 113 0</inkml:trace>
  <inkml:trace contextRef="#ctx0" brushRef="#br0" timeOffset="13065.66">28581 2024 1528 0,'0'-7'33'0,"0"3"21"16,0-1 39-16,0-1 40 0,0 0-8 0,0 1 7 16,0 1-24-16,0 0-39 0,0 1-28 0,0-2-15 15,0 3-17-15,0-1 2 0,26 2-6 0,-26-1-4 16,22 1 3-16,-22 1-11 0,30 0 15 0,-16 0-16 0,3 0 3 15,0 0 13-15,3 0-4 0,-5 21 7 0,2-21-10 16,-3 0 0-16,-3 26-8 0,2-26 3 0,-3 19 0 16,-2-19-1-16,-5 21-6 0,-2-10 4 0,-1 0 9 15,0-1-4-15,0 1 14 0,0 0-10 0,0-1-3 16,-24-1 3-16,24 0-4 0,0 0 7 0,-27-1-1 16,27-2-20-16,-30 0-22 0,30 0-43 0,-25-2-45 0,11-2-41 15,0 2-20-15,3-4-56 0,-2 0-38 0,2 0-39 16,5 0-46-16,1 0 97 0</inkml:trace>
  <inkml:trace contextRef="#ctx0" brushRef="#br0" timeOffset="14282.3">28917 1825 1614 0,'0'-4'54'0,"0"2"6"0,0-1 33 0,0 2 18 15,0-1-31-15,0 2 9 0,0 0-26 0,0 0-8 16,0 0-30-16,0 0-24 0,0 0-4 0,0 0-4 16,0 0-3-16,0 0 21 0,0 17 10 0,0-17 2 15,0 18 12-15,0-18 1 0,0 23-5 0,0-5-8 16,-21 0-7-16,21 0-8 0,0 3-2 0,0-1 11 15,0 1 7 1,-14 0-3-16,14 1-1 0,0 0-11 0,0-1 3 16,-13 2-11-16,13 0 6 0,0-2-3 0,0 0-3 15,-8-1 5-15,8 0-4 0,0-4 0 0,0-1-4 16,0-1 5-16,0-3-6 0,0 1 4 0,0-5 3 16,0-1-3-16,0-1-1 0,0-1 11 0,21 1-14 15,-21 0 3-15,0-2 8 0,0-3-13 0,0 4-4 16,0-3 17-16,10-1-14 0,-10 0 11 0,7 0 11 0,-7 0-23 15,12 0 3-15,-5 0-10 0,3-23 6 0,0 23-3 16,1 0 18-16,-3-19-6 0,4 19-1 0,-3 0 9 16,-1-21-12-16,-1 21 8 0,2-15 2 0,-1 4-6 15,-2 0 2-15,0 1 1 0,-1-1-15 0,-3 0 11 16,1 1 4-16,-3 2-16 0,0-2 21 0,0 2-9 16,0 2 4-16,0-2 14 0,0 4-9 0,0 1 13 0,0-3-17 15,0 5 2-15,0-3-2 0,0 3-16 0,0 1 2 16,0 0-6-16,0 0 7 0,0 0 8 0,0 0 1 15,0 0 4-15,0 22-7 0,0-22-9 0,-26 19 4 16,26-19 3-16,0 21-6 0,-19-8 13 0,19 0-12 16,0 0-2-16,-15-2-12 0,15 0-2 0,0-1 9 31,0-2-10-31,0-2 16 0,0-2-10 0,0 0 4 0,-12-1 12 16,12-3 5-16,0 0-3 0,0 1 0 0,0-1 5 15,0 0-5-15,0 0 9 0,0 0-8 0,24 0 9 16,-24 0-8-16,0 0 5 0,0-21 14 0,22 21-19 15,-22 0 11-15,0-27-8 0,15 27-2 0,-15-15-5 16,0 15 12-16,10 0-3 0,-10-15-11 0,0 15 15 16,0 0-17-16,0 0-3 0,0 0 4 0,0 0-1 0,0 0 3 15,0 0-2-15,0 0 3 0,0 0 0 0,0 23 6 16,0-23 5-16,0 20-3 0,0-20-5 0,0 19-8 16,0-19 0-16,0 12-6 0,0-12 11 0,0 0-11 15,0 10 16-15,0-10 3 0,0 0-20 0,0 0 19 16,0 0-11-16,0 0 10 0,0 0 7 0,21 0-2 15,-21 0-13-15,0 0 15 16,25 0-5-16,-25-24-1 0,16 24 14 16,-16 0-17-16,10-22 15 0,-10 22-5 0,7-13 2 15,-7 13-9-15,0 0-5 0,0-12-4 0,0 12 5 16,0 0 1-16,0 0-3 0,0 0 4 0,0 0-19 16,0 0 10-16,0 0 2 0,0 29 9 0,0-29 2 15,0 0 0-15,0 23-7 0,0-23-4 0,0 15 15 16,0-15-10-16,0 0 7 0,0 14-4 0,0-14-3 0,0 0 5 15,0 0-4-15,0 8 10 0,0-8 2 0,0 0 3 16,0 0-13-16,27 0-8 0,-27 0 0 0,0 0 3 16,0-22 11-16,23 22 4 0,-23-17-9 0,0 17 2 15,17-18-4-15,-17 18 1 0,0-14 9 0,16 14-15 16,-16-14 2-16,0 14-10 0,0 0-7 0,0 0 11 16,9 0 1-16,-9 0 5 0,0 0-7 0,0 0 3 0,0 0-1 15,0 23 11-15,0-23 4 0,0 17-13 0,0-17 16 16,0 18-8-16,19-18 2 0,-19 18-4 0,0-18 4 15,0 10-8-15,16-10 11 0,-16 12 3 0,0-12-12 16,14 0 16-16,-6 0-21 0,-1 0 8 0,2 0 7 16,1 0-13-16,0-22 3 0,2 22 7 0,2-19-7 15,-3 19 4 1,-2-22 3-16,0 22-9 0,1-26-1 0,-3 12 2 16,-2 1 12-16,-2 4-5 0,-3 9 9 0,1-12 7 15,0 12-18-15,-1-9 4 0,0 9-14 0,0 0-10 16,0 0 11-16,0 0-3 0,0 0 11 0,0 0-3 15,0 25 0-15,-28-25 18 0,28 26-7 0,0-26-7 16,-20 26-1-16,20-10-2 0,0-3 1 0,-13 2 15 16,13-2-7-16,0-1-11 0,0-1 9 0,0 1-11 0,0-3 6 0,0-1-1 15,0 1-4-15,28-5-10 0,-28-1-33 16,17 0-72-16,-17-3-89 0,25 0-88 0,-10 0-94 16,1 0-93-16,2-30 45 0,-2 30 102 0</inkml:trace>
  <inkml:trace contextRef="#ctx0" brushRef="#br0" timeOffset="14766.84">29700 2094 1384 0,'0'0'51'15,"0"0"54"-15,0 0 40 0,0 0 37 16,0 0-5-16,0 0-34 0,0-14-12 0,0 14-1 15,0 0-27-15,0 0 2 0,0 0-23 16,0 0-21-16,0-7-18 0,0 7-4 0,0-9 2 16,0 4 1-16,-21-1-3 0,21-1-5 0,0 2-14 15,0-1-7-15,0-2 4 0,0 1-13 0,0 1 4 16,0-1-1-16,0 1-4 0,0-1 0 0,0 1 2 16,0 1-8-16,23 4 0 0,-23-2-3 0,0 1-1 0,23 2 0 15,-23 0 4-15,20 0 5 0,-20 0-9 0,18 0 4 16,-10 0 2-16,0 0-5 0,0 0 4 0,-1 19 1 15,-1-19 1-15,2 0 1 0,-3 23 8 0,-1-23 0 16,-3 17-3-16,1-17 9 0,-2 18 7 0,0-8 2 16,0 2 4-16,0-3-3 0,0 2-2 0,-22 1 5 15,22 0-10 1,0 0-1-16,-23-3-3 0,23-1-7 0,-18 2 9 16,18-2-3-16,-13 1-6 0,13 0-1 0,-12-2 2 15,12 0-3-15,-11 1-3 0,11 1 4 0,-8 0-2 16,8 0-4-16,-5-1 5 0,2-2 0 0,1 0-3 15,1 0 3-15,-2 0-4 0,2-2-5 0,1-1-5 16,0 3-6-16,-1 1-19 0,1-2-13 0,0 4-25 16,0-1-20-16,0 3-20 0,0-3-38 0,0 1-37 0,0 0-47 15,0-3-62-15,0 1-66 0,18 0-57 0,-18-2-49 0,0-2 61 16,0 0 119-16</inkml:trace>
  <inkml:trace contextRef="#ctx0" brushRef="#br0" timeOffset="14920.21">29755 2520 1667 0,'-23'13'43'0,"23"0"45"0,0 1 38 0,-19-4 33 16,19-1-8-16,0-1-22 0,0-4-6 15,-13 1-6-15,13 0-16 0,0 0-10 0,0-1-24 0,0-2-26 16,0-1-11-16,0 0-16 0,0 0-3 16,0 3-2-16,0-4-28 0,0 0-27 0,0 0-62 15,0 0-167-15,0 0-258 0,0 0-160 0,0 0 58 16</inkml:trace>
  <inkml:trace contextRef="#ctx0" brushRef="#br0" timeOffset="21061.03">11576 670 1529 0,'0'-1'66'15,"0"1"47"-15,0-2 48 0,0 0 39 0,0 1-10 16,0 1-10-16,0 0-13 0,0-1-6 0,0 1-24 15,0 0-20-15,0 0-13 0,0 0-16 16,0 0-14-16,0 0-6 0,0 0-15 0,0 0-10 16,0 0-13-16,0 0-9 15,0 0-5-15,0 0-4 0,0 0-3 0,0 0-8 16,0 0 0-16,0 0 2 0,0 0 34 0,0 0 36 16,0 20 11-16,0-20-2 0,0 18-24 0,0-18-34 15,0 20 7-15,0-5-2 0,0-2-1 0,0 1 9 16,0 2-8-16,0-1 4 0,0-1-4 0,30 5-4 15,-30-2-7-15,0-3-6 0,0 4 4 0,0-2-7 16,0 0-7-16,17 2 4 0,-17 0 0 0,0-4 1 0,0 2 9 16,0-2-12-16,0 3 2 0,0-2 4 0,0-1 0 15,0 3 6-15,0-4-6 0,0 5-14 0,0 2-2 16,25-3 3-16,-25 3 1 0,0-1 16 16,0 3-8-16,0-3-2 0,0 1-4 0,0-5 1 15,0-1 5-15,0 5 0 0,0-6-2 0,0-1-4 16,0-2 2-16,0 0 1 15,0-2 1-15,0-1 0 0,0-1-7 0,0-1 5 16,0-2-1-16,0 0-5 0,0-1 14 0,0-2-6 0,0 0 3 0,0 0 0 16,0 0-15-16,0 0 3 0,0 0-9 0,0 0-6 15,0 0-16-15,0 0-29 0,0 0-26 0,0 0-45 16,0 0-44-16,0 0-41 0,0 0-43 0,0-23-16 16,-27 23-32-16,27 0-26 0,0-21-41 15,0 21-73-15,0-15-45 0,0 1 39 0,-27 1 115 16</inkml:trace>
  <inkml:trace contextRef="#ctx0" brushRef="#br0" timeOffset="21978.21">11557 606 948 0,'0'0'39'0,"0"-1"37"0,0 1 18 16,0 0 33-16,0 0-2 0,0 0-21 15,0 0 6-15,0 0-22 0,0 0-28 0,0 0 12 0,0 0-29 16,0 0 7-16,0 0 10 0,0 0-16 0,0 0-3 16,24 0 18-16,-24 0-3 0,0 0 4 0,27 0 12 15,-27 0-21-15,25 0-25 0,-25 0 0 0,21 0-3 16,-4 0-12-16,-4 0 18 0,1 0-19 0,-3 0 10 15,3 0-4-15,-4 0-7 0,4 0 12 0,-2 0-16 16,0 0 16-16,3 0-3 0,-2 0-15 0,5 0 8 0,2 0-13 16,1 0 0-16,1 0 9 0,-3 0-4 0,9 0-3 15,-3 0 7-15,6 0-1 0,0 0-2 0,-2 0-5 16,1 0 11-16,5 0-14 0,-3 0 10 0,2 0 2 16,-3 0-8-16,0 0 5 0,-1 0-9 0,-1 0 8 15,2 0-14-15,-3 0 10 0,3-13 20 0,-4 13-14 16,-2 0-6-1,2 0-2-15,-8 0-14 0,0 0 8 0,-4 0 23 0,1 0-13 0,-4 0 0 16,-3 0-3-16,2 0-11 0,-3 0 16 0,2 0-7 16,-3 0 4-16,-1 0-7 0,1 0 5 0,-1 0 2 15,2 0-6-15,-4 0 6 0,-2 0-6 0,5 0 3 16,-1 0 8-16,2 0-1 0,-8 0 2 0,2 0-7 16,1 0-5-16,1 0 11 0,2 0 0 15,-6 0 3-15,0 0 0 0,2 0 3 0,1 0-1 16,1 0-3-16,-2 0 9 0,-2 0-10 0,0 0 6 15,0 0-3-15,0 0-9 0,0 0 12 0,0 0-6 16,0 0 2-16,0 0-3 0,0 0-8 0,0 0-2 16,0 0 9-16,0 0 2 0,0 0-5 0,0 0 8 15,0 0-11-15,0 0 9 0,0 0-3 0,0 0-3 16,0 0-2 0,0 0-7-16,0 0 6 0,0 0-3 0,0 0 10 15,0 0-1-15,0 0 3 0,0 0 0 0,0 0-2 0,0 19 11 16,0-19-4-16,0 16 7 0,23-16 15 15,-23 19-6-15,0-19 13 0,0 23-5 0,0-12-4 16,14 1 9-16,-14 0-6 0,0 1 0 0,8-2 1 16,-8 6-7-16,9-4-5 0,-9-1 1 0,4 3 2 15,-4 1-7-15,3 0 8 0,-3-1-6 0,0 4-6 0,0-3 6 16,0-2-11-16,0 1 6 0,0 2-2 0,0 0 0 16,0 1 3-16,0-2-3 0,0 0-6 0,0 0-5 15,0 1 5-15,0 0-2 0,0-2-2 0,0 1 5 16,0-1-5-16,0 0-1 0,0 2 1 0,0-1 0 15,0 1-11-15,0 0 11 0,0-4-2 0,0 4-7 16,0-3 9-16,0-2-4 0,0 0 5 0,0 0-3 0,0-2 3 16,0-4-8-16,0 2-4 0,0-1 7 0,0 0-2 15,0 0 15-15,0-1-9 0,0-1-2 0,0 0-4 16,0-2-12-16,0 6 10 0,0-6 0 0,0 2 5 16,0-3-4-16,0 1 2 0,0 0 0 0,0 0-8 15,0 0-7-15,0-3-22 0,0 1-19 0,0-1-27 16,0 0-27-1,0 0-18-15,0 0-25 0,0 0-26 0,0 0-33 16,0 0-65-16,0 0-80 0,0 0-75 0,0 0-75 16,0-20 27-16,0 20 125 0</inkml:trace>
  <inkml:trace contextRef="#ctx0" brushRef="#br0" timeOffset="22795.29">11707 1301 669 0,'0'0'20'0,"-3"0"13"0,3 0 7 0,-4 0 15 15,4 0-17-15,-4 0 6 0,4 0-7 16,0 0-1-16,-2 0 19 0,2 0-12 0,0 0 11 15,-1 0 2-15,1 0-2 0,-1 0-7 0,-7 0 0 16,4 0-6-16,2 0-13 0,-2 0 12 0,1 0-4 0,3 20 23 16,-6-20-6-16,5 0-8 0,0 0 13 0,-2 0-22 15,-3 0 10-15,3 17 12 0,1-17-27 0,1 0 13 16,-1 0-17-16,0 8 11 0,0-8 13 0,-1 0-12 16,2 8 10-16,0-8-18 0,-1 4-9 0,-4-1 13 15,6 0-3-15,-1-3 4 0,1 0 9 0,0 3-19 16,0-1-2-1,0-1-1-15,0 0-12 0,0 1 7 0,0-2-5 16,0 1-13-16,0 0 14 0,0-1-14 0,0 0 4 0,0 0 10 0,0 0-16 16,0 0 12-16,0 0-2 0,0 0-3 0,0 0 10 15,0 0 0-15,26 0 8 0,-26 0-3 0,0 0 5 16,30 0-5-16,-30 0-3 0,35 0 5 0,-16 0-5 16,6 0 0-16,2 0-7 0,4 0-7 0,4 0-4 15,2 0 2-15,3 0 2 0,3 0 4 0,0 0-3 16,0 0 4-16,1 0-1 0,0 0-16 0,-4 0 14 15,-2 0-5-15,0 0 0 0,-4 0 17 16,-1 0-16-16,1 0-1 0,-7 0 1 0,0 0 3 16,-4 0 3-16,-1 0-7 0,-2-11 0 0,5 11-4 15,-3-7 5-15,-3 7 1 0,0-8 10 0,0 3-4 16,-4 5-8-16,1-3 7 16,-1 3-6-16,-3-3 0 0,-1 1 5 0,-2 0-9 15,-2 2 0-15,0 0-3 0,0-1 7 16,-3 1 2-16,2-3 1 0,-3 1 7 0,-2 1-17 15,5 1 5-15,-4-1 1 0,0 1-4 0,3 0 7 16,-3 0 1-16,0 0-11 0,0 0 7 0,2 0-4 16,1 0 7-16,0 0 3 0,-3 0-10 0,1 0 7 15,-1 0-7-15,0 0-1 0,0 0 5 0,-2 0-5 0,0 0 10 0,0 0-6 16,0 0-4-16,0 0-11 0,0 0-19 0,0 0-13 16,0 0-20-16,0 0-35 0,0 0-38 15,0 0-40-15,0 0-73 0,0 0-74 0,0 0-80 16,0 0-48-16,0 0 94 0</inkml:trace>
  <inkml:trace contextRef="#ctx0" brushRef="#br0" timeOffset="23350.36">11212 1517 1552 0,'0'0'64'16,"0"0"49"-16,0 0 27 0,0 0 39 0,0 0-28 15,0 0-12-15,0 0-3 0,0 0-30 0,0 0-20 16,0 0-37-16,0 0-24 0,0 0-2 0,0 0-33 16,0 0 9-16,0 0-3 0,0 0-3 0,0 0 22 15,0 0-9-15,0 0 4 0,0 23 0 0,0-23-5 0,0 20 3 16,0-20-6-16,0 19 2 0,27-19 1 0,-27 17 1 16,0-17-1-16,0 14 1 0,0-7-6 0,0 0 0 15,0-1 10-15,0 0-15 0,0-1-15 0,0-2-16 16,0 1-31-16,0-1-28 0,0-2-12 0,0 2-32 15,0-3-27-15,0 0-28 0,0 0-55 0,0 0-46 16,0 0-36 0,0 0-56-16,0 0 56 0,0 0 96 0</inkml:trace>
  <inkml:trace contextRef="#ctx0" brushRef="#br0" timeOffset="23898.3098">11255 1408 1402 0,'0'-3'63'0,"0"0"47"0,0 2 34 0,0-1 24 16,0-1-27-16,0 3-4 0,0-1-1 0,0 1-6 15,0 0-12-15,0 0-33 0,0 0-18 0,0 0-13 16,0 0-7-16,0 0-15 0,0 0-16 0,-23 0 0 16,23 0-17-16,0 0 1 0,0 0-1 0,0 0-6 15,0 0 3-15,0 0 10 0,0 0 19 0,0 24 6 0,-26-24-1 16,26 19-4-16,-26-19-13 0,26 24-4 0,-26-9 2 15,13 2-6-15,-3-3 4 0,5-1-4 0,0 0 2 16,1 1 0-16,4 1-3 0,-3 1 0 0,1-1-4 16,4-1 4-16,0 1-3 0,0 0 0 0,1-4 5 31,0 1-4-31,3 0-5 0,-1-2 12 0,1 2-6 16,0-1-1-16,0-2 9 0,0 2-16 0,0-4 11 0,0 2-2 15,0 0-2-15,25-3 4 0,-25 1-10 0,0-1 11 16,16 1-7-16,-16-1 7 0,18 0-5 0,-18 0-1 15,17-1 5-15,-17 0-4 0,19-1 2 0,-9 0-4 16,3-1 2-16,0 0 3 0,1-2-4 0,0 0 1 16,1-1 3-16,1 0-5 0,4 0 5 0,-4 0-5 15,1 0-6-15,-2 0 10 0,-1 0-3 0,-1 0 4 0,-4-21 0 16,5 21-1-16,-4 0-6 0,-3-17 6 0,3 17-2 16,1-16-4-16,-2 7 2 0,-1 0-3 0,-1-2 4 15,0-1-1-15,-5-1 6 0,5-4-5 0,-4 3 0 16,-3-2-5-16,0-2 1 0,0 0-3 0,0 1-4 15,0-2 9-15,0-1-2 0,0 0 1 0,-29 2 1 16,29 1-7-16,-21 0 1 16,21 2 2-16,-21-1 6 0,21 3-5 15,-19 3-1-15,5 2-10 0,3 1-23 0,1 1 2 16,1 0-19-16,0 2-18 0,1 2-22 0,1 1-54 16,0 1-79-16,3-1-110 0,-4 1-150 0,0 0-99 15,2 0 97-15</inkml:trace>
  <inkml:trace contextRef="#ctx0" brushRef="#br0" timeOffset="24969.26">14815 616 1323 0,'2'-2'40'0,"0"1"42"16,-1-1 47-16,-1 2 40 0,0-3-3 0,0 1 0 0,0 2-19 15,0-1-12-15,0 1-7 0,0-3-18 0,0 3-14 16,0 0-10-16,0 0-17 0,0 0-9 0,0 0-3 15,0 0-13-15,0 0-15 0,0 0-6 0,0 0-17 16,0 0-8-16,0 0 3 0,0 0-6 0,0 0 7 16,-14 0 1-16,14 0 1 0,0 21 8 0,-22-21 23 15,22 21 10-15,-23-21 11 0,8 27-1 0,-1-10-20 0,1 2-3 16,-6-2-2-16,6 1 1 0,1 0 8 0,-9-1 2 16,6 2-6-16,-2-1-6 0,0 0-7 0,0-1-5 15,1 3-9-15,1-3 6 0,-6 4-3 0,10-1-5 16,-6-3 7-16,2 2-6 0,3 1-5 0,-2-2 8 15,-4-2 0-15,4 3 4 0,-1-1 9 0,1-2-5 16,0 2-2 0,0-1-4-16,-1-1-7 0,2-1-2 0,3 0-4 15,0-3 8-15,5-2-12 0,-2-1 4 0,3-3-1 16,2 1 4-16,4-3 6 0,-1 2-7 0,-1-3 2 16,-1 2-5-16,3-2-2 0,0 0 5 0,0-1 6 15,0-2-15-15,0 0-8 0,0 2-16 0,0-2-18 16,0 0-9-16,0 0-7 0,0 0-14 0,0 0-13 15,0 0-43-15,0 0-52 0,0 0-64 0,0-20-77 0,0 20-95 0,0 0-34 16,0-26-70-16,0 12 55 0,0-3 155 0</inkml:trace>
  <inkml:trace contextRef="#ctx0" brushRef="#br0" timeOffset="25701.8298">14841 599 754 0,'0'-1'37'0,"0"1"23"0,0-2 20 0,0 2 18 15,0 0-8-15,0 0-11 0,0 0 5 0,0-2-13 16,0 2-21-16,0 0 7 0,0 0-25 15,0 0 14-15,0 0-11 0,0 0 2 0,0 0 12 16,0 0-20-16,0 0-5 0,0 0-7 0,0 0-16 16,0 0 9-16,-26 0 16 0,26 0-5 0,0 0 15 15,0 0 3-15,0 0-13 0,0 0 6 0,0 0 9 0,0 0-3 0,0 0 10 16,-18 19-24-16,18-19-1 0,0 0-1 16,0 0 2-16,0 0 12 0,0 0-12 0,0 0-13 15,0 0-8-15,0 0 6 0,0 0-9 0,0 0 25 16,0 0 5-16,0 0-20 0,0 0 13 0,0 0-15 15,0 0-5-15,0 0 14 0,0 0-9 0,0 0-3 16,0 0 0-16,0 0 4 16,0 0 3-16,0 0-3 0,0 0 6 0,0 0-5 15,0 0 3-15,0 0 2 0,0 0-6 16,0 0 2-16,0 0-3 0,0 0 11 0,0 0-5 16,0 0-3-16,0 0-10 0,0 0-10 0,0 0 5 15,0 0-3-15,0 0 12 0,0 0 0 0,0 0 5 16,0 0 6-16,14 0 8 0,-14 25 15 0,9-25 0 15,-9 14 6-15,12-14-2 0,-3 23-10 0,-1-23-2 0,1 20-1 0,3-7-10 16,0-2 5-16,2 3 10 0,-1-2-3 0,2 3 1 16,2-2 0-16,2 3 6 0,0-2 7 0,1 2 3 15,1-1 3-15,1 2-24 0,1-2-12 0,2-3-9 16,-1 4 0-16,-4 1 0 0,4-2 4 0,-5 3 0 16,1-4-14-16,1 2 9 0,-3 4-5 15,-1-4-2-15,3-2 7 16,-5-2 5-16,0 1-6 0,6 1-1 0,-5 0 2 15,-1 0-6-15,3-3 0 0,-7 4 7 0,-2 0-8 16,4 1-1-16,7-4 9 0,-13-1-5 0,1 0 7 16,-2-2-18-16,0-1 7 0,-1 0-2 0,1-1 1 15,-3-2 13-15,-3 0-9 0,1-1 7 0,2-2-8 16,-1 0 6-16,-2 0 0 0,4-2-6 0,-4 0 0 16,1 0-8-16,-1 0-24 0,0 0-13 0,0 0-18 0,0 0-19 15,0 0-1-15,0 0-34 0,0 0-23 0,0 0-64 16,0 0-43-16,0-21-35 0,-20 21-59 0,20 0-17 15,0-22-53-15,-19 22 21 0,19-20 105 0</inkml:trace>
  <inkml:trace contextRef="#ctx0" brushRef="#br0" timeOffset="26619.74">14267 1248 490 0,'0'-2'19'0,"0"1"-1"16,0 1 0-16,0-3 22 0,0 1-17 0,0 1 1 16,0-2 11-16,0 3-21 0,0-2 14 0,0 0-1 0,0-2 3 15,0 2 24-15,0-3-11 0,0 3 22 0,0-4 4 16,-20 1-14-16,20 0 12 0,0 1 1 0,0-1 33 15,0 0 20-15,0 3 5 0,0-3 1 0,0 0-27 16,0 1-2-16,0 1-9 0,0 0 5 0,0 3-18 16,0-1-13-16,0-2-14 0,0 3-10 0,0 0 4 15,0-1-21 1,0 1 16-16,0 0-26 0,0 0-4 0,0 0 1 16,0 0-12-16,0 0 5 0,0 0-2 0,0 0 15 15,0 0-9-15,0 0 19 0,0 0 10 0,0 0-9 16,0 19 17-16,0-19-11 0,0 14-3 0,0-14 1 15,0 16 5-15,0-16-4 0,0 19-4 0,0-10 5 16,0 3 1-16,0-1 1 0,0 1 11 0,0 1-13 16,0-1-6-16,24 3 8 0,-24-1-15 0,21 2 13 0,-21-2-4 15,25 3-11-15,-10-2 4 0,-1 3 0 0,3 0-9 16,-2-3 4-16,4-1 4 0,0 1-7 0,-1 0 2 16,0-1-2-16,2 0-9 0,4-4 8 0,-8 3-5 15,5-1 8-15,-4-2-6 0,6 2-10 0,-5-1 1 16,1 2-7-16,-2-2 8 0,3-1 3 0,-2 1 3 15,0-1 0-15,-1 0-2 0,0 1 0 0,3-2-1 0,-4 0-1 16,-1 1 0-16,-1 0-4 0,1-1-2 0,-3 0 0 16,-1-2 2-16,0 0 5 0,-1 1-6 0,0-5 8 15,-2 4-3-15,0-3-2 0,-1 0 4 0,1-2-9 16,-3 1 4-16,0-1 2 0,2 0 2 0,-7 0-1 16,6-2 6-16,-3 3-13 0,-2-3 2 0,0 2 5 15,0-1-9 1,0-1 9-16,-1 0-4 0,0 0-12 0,0 1-21 15,0-1-14-15,0 0-43 0,2 0-33 0,-2 0-40 16,2 0-43-16,-2 0-18 0,0 0-66 0,0-22-24 16,0 22-57-16,0 0-68 0,0-21 43 0,0 21 85 15</inkml:trace>
  <inkml:trace contextRef="#ctx0" brushRef="#br0" timeOffset="27558.27">15469 1232 674 0,'0'0'17'0,"18"0"-1"0,-18 0 22 15,0 0 1-15,0 0 3 0,11 0 31 0,-11 0 0 16,0 0 17-16,0 0 21 0,0 0-18 0,0 0 11 15,0 0-1-15,0 0-17 16,0 0-16-16,0 0-21 0,0 0-2 0,0 0-29 16,0 0 6-16,0 0-4 0,0-21-19 15,0 21 15-15,0 0 5 0,0 0-9 0,-20 0 16 16,20 0 11-16,0-12-4 0,0 12 10 0,0 0 0 16,0 0-10-16,0 0 10 0,0 0-8 0,0 0 9 15,0-8-2-15,0 8-8 0,0 0 9 0,0-3-10 16,0-1 4-16,0 4-1 0,0-1 4 0,0-1-8 0,-21 2-10 15,21-1-9-15,0 1-8 0,0 0-1 0,0 0 6 16,0 0-9-16,0 0-3 0,0 0-6 0,0 0 6 16,-29 0 13-16,29 0 13 0,-22 0 5 0,22 23 0 15,-16-23-5-15,16 24-13 0,-20-24 7 0,20 24-8 16,-22-11 14-16,22 0 5 0,-18 1-1 0,7-3 1 16,4 2-13-16,-2 0 5 0,1 0 1 0,0-2-10 0,-3 1 0 15,2 1-6-15,-1 0 1 0,2 0 0 0,-3 1 1 0,1-3 2 16,2 2-5-16,-3 0 7 0,-1 0-6 0,3 0 6 15,-4-2-9-15,2 3-3 0,-3 0-1 16,-2-3-9-16,5 3 12 0,1-5-1 0,-3 1 5 16,1 1 2-16,3-4-11 0,-5 1 5 0,7-1-5 15,-1-1-6 1,0 1 12-16,-3-1-10 0,6-1 6 0,0 0 4 16,-1 0-8-16,-1-1 4 0,1 0-2 0,3 0 0 15,-1 0 0-15,2 1 5 0,-4-2 0 0,5 0 0 0,-1 2-4 0,-1-1-1 16,1 0-1-16,-2-1 2 0,2 1 7 0,-3 0 4 15,0 0-3-15,0-1-3 0,0 1-8 0,-3 0 11 16,2 1-10-16,-1-2 2 0,1-1 2 0,-1 1-12 16,2 1 8-16,2-3-1 0,0 2-3 15,1-1 7-15,0-1-2 0,-1 2 5 0,1 0-4 0,-1-2-8 16,2 0 13-16,-5 1-11 0,4 1 8 16,0-1 1-16,1-1-7 0,-1 1 7 0,2-2 0 15,-1 0 1-15,-1 2 3 0,2-2-8 0,-3 2 1 16,1-2-2-16,0 2-9 0,2-1 17 0,-3 0-3 15,3-1-5-15,-2 3 14 0,2-3-9 0,0 0-7 16,0 0 4-16,0 0-3 16,0 0-8-16,0 0-3 0,0 0-3 15,0 0-12-15,0 0-3 0,0 0 2 0,0 0-17 16,0 0-12-16,0 0-8 0,0 0-17 0,0 0-7 0,0 0 1 0,0 0-3 16,0 0-17-16,0-14-30 0,0 14-25 0,0 0-56 15,0 0-40-15,0 0-39 0,20-8-28 16,-20 8-26-16,0 0 79 0</inkml:trace>
  <inkml:trace contextRef="#ctx0" brushRef="#br0" timeOffset="28152.82">15841 1538 1790 0,'0'2'31'0,"-16"-2"20"0,16 0 34 15,0 0 21-15,0 0 11 0,0 0 24 0,0 0-5 16,-18 0 3-16,18 0-20 0,0 0-27 0,-7-21-22 15,7 21-14-15,-5 0-21 0,5 0-2 16,0-17-4-16,0 17-14 0,0 0 1 0,0-11-14 16,0 11-2-16,0-6-7 0,0-2-2 0,26 8-3 15,-26-6 8-15,0 4 8 0,23-3-1 0,-23 4-5 0,20 0 3 0,-9-1-7 16,-1 2-2-16,-1 0 6 0,-1 0-7 0,4 0 8 16,-7 0 0-16,0 0-4 0,-1 25 1 0,-1-25 1 15,0 0 1-15,-3 22 7 0,0-22-7 0,0 21 2 16,0-10 4-16,0-2 2 0,-29 3 0 0,29-1-1 15,-25 1-1-15,25-1-8 0,-24-3 4 0,24 2 6 32,-21-5-7-32,21 2 9 0,-17-1-11 0,17-3-3 15,-14 2 14-15,14-2-7 0,-9 0 3 0,9-3 6 16,-4 2-12-16,4-2 2 0,0 2 4 0,0-2-2 16,0 0-2-16,0 0-7 0,0 0 7 0,0 0-1 15,0 0 3-15,0 0 6 0,19 0-6 0,-19 0 5 0,0 0 5 16,17 0-13-16,-17 0 3 0,23 0-6 15,-11 0-8-15,1 0 14 0,1 0-4 0,2 0-2 0,-2 0 9 0,0 0-7 16,-1-15 9-16,0 15 0 0,0 0-7 16,-2 0 4-16,2 0-5 0,-3 0-9 0,-1 0-16 15,-3-9-26-15,4 9-35 0,-4 0-46 0,-2-5-52 16,0 5-52-16,-1-5-83 0,-1 0-76 0,-1 2-47 16,4-5-37-16,-2-1 119 0</inkml:trace>
  <inkml:trace contextRef="#ctx0" brushRef="#br0" timeOffset="28607.49">16046 1334 1257 0,'-12'-7'24'0,"12"-1"35"0,-14 1 35 16,14 0 48 0,-7-2 3-16,0 5-5 0,1-3-10 0,-4 1-21 15,-1 3 3-15,4 2-28 0,-1-1-8 0,-1 0-17 16,-3 2-19-16,-1 0 13 0,-1 0 8 0,-3 0 5 15,-1 0 10-15,-3 27-5 0,0-27-9 0,-1 22-15 16,-1-22-4-16,4 25-11 0,-1-12 0 0,3 2 5 16,-1 2-1-16,-1 1 7 0,4 1-11 0,1 0-7 15,3-1-5-15,-4 4-12 0,2-1 1 0,1-1 2 0,3 1-7 16,3-3 3-16,-2 1-3 0,3-2 0 0,-3 2-8 16,4 1 7-16,4-4 4 0,-3 0-4 0,3-1 8 15,0 1-7-15,0-3 0 0,0 0-1 0,0 1 6 16,0-4-1-16,0 3-5 0,30-4 4 15,-30 0-7-15,30 0 9 0,-7-1-6 0,2-3 0 16,1 0 2-16,4-4-5 16,0 1 4-16,0-2-2 0,2 0-4 0,0 0 0 15,-4 0 3-15,0 0 0 0,0-26 5 0,-4 26-8 16,-3 0-1-16,0-27 6 0,3 27-5 0,-6-24 4 16,1 9-2-16,0-2-3 0,-3-1-1 0,-1 0-2 15,-2-4 3-15,-4-1-14 0,-2-1-1 0,-3-2 10 16,2-1-7-16,-4 0 3 0,-1 0-5 0,-1 3-13 15,0 0-7-15,0 4-4 0,0-1-21 0,0 3-28 0,-31 0-18 16,31 4-36-16,-33-3-43 0,12 3-62 0,0 1-139 16,-6-4-117-16,-4 3-45 0,-3-1 100 0</inkml:trace>
  <inkml:trace contextRef="#ctx0" brushRef="#br0" timeOffset="29524.35">10844 877 1417 0,'0'-2'86'16,"0"-2"42"-16,0 3 49 0,0-2 45 0,0 3-37 15,0-1-7-15,0 1-17 0,0-3-15 0,0 0-23 16,0 3-16-16,0 0-26 0,20 0-21 0,-20 0-21 16,0 0-22-16,0 0-6 0,0 0-7 0,0 0-9 0,0 0-1 15,0 0 3-15,0 0 4 0,0 0 22 0,0 20 8 16,0-20 8-16,0 19-4 0,0-5-10 0,0 0-5 15,0 1-4-15,0 0-7 0,19-2-5 0,-19 0 7 16,0-2-7-16,0 2 10 0,18-5-5 0,-18 1-4 16,0-3 2-16,0-2 1 0,12 0 7 0,-12-1-1 15,0-2 15-15,8-1 7 0,-8 0 25 0,0 0 23 0,5 0-5 16,0 0-3-16,4 0-25 0,4-23-28 0,4 23-12 16,6-28-15-16,8 6-5 0,3-3 5 0,4-2-3 15,1-5 7-15,3 1-5 0,3-2-2 0,-1-1 2 16,4 0-2-16,0 2 2 0,-4-1 2 0,4 3-2 15,-2 0-3-15,-2 1 5 0,-1 7-2 0,-1-1 1 16,-7 4 4-16,-1 3-8 16,-2-1-2-16,1 2-7 0,-4 2-15 15,-6 2-17-15,-1 3-52 0,-6 1-29 0,-3 1-37 16,-5 3-30-16,-2 2-22 0,-4 1-56 0,-2 0-65 16,0 0-88-16,0 0-41 0,0 0-55 0,0 0 117 15</inkml:trace>
  <inkml:trace contextRef="#ctx0" brushRef="#br0" timeOffset="34847.65">16771 1041 1496 0,'-1'0'48'0,"-2"0"53"0,3 0 28 0,0 0 29 15,0 0-17-15,0 0-33 0,0 0-13 0,0 0-25 16,0 0-11-16,0 0-20 0,0 0-22 0,0 0-7 0,0 0-13 15,0 0 2-15,0 0 21 0,0 0 11 0,24 0 2 16,-24 0 5-16,20 0-6 16,-3 0-7-16,2 0 0 0,-1 0-10 0,2-24-2 0,2 24-2 15,6 0-13-15,0 0 6 0,-1 0-8 0,-1 0 4 16,-1 0 5-16,7-16-5 0,-4 16 9 0,0 0-7 16,-4 0 3-16,-4 0-10 0,-4-13 5 0,-1 13-7 0,-5 0-8 0,-4 0 22 0,2 0-22 15,-4 0-12-15,-1 0-1 0,0 0-45 16,-3 0-16-16,0 0-12 0,0 0-56 0,0 0-9 15,0 0-72-15,0 0-32 0,0 0-4 0,0 0-18 16,0 0 43-16,0 0-27 0,0 0 65 0</inkml:trace>
  <inkml:trace contextRef="#ctx0" brushRef="#br0" timeOffset="36836.61">17564 892 1128 0,'3'-3'24'0,"1"0"28"0,-2 2 29 16,3-1 39-16,-4 1 19 0,-1 0 1 0,0-2-2 0,1 2-14 15,1 1-21-15,-2 0-11 0,0 0-23 0,0 0-22 16,0 0-16-16,0 0-18 0,0 0-3 0,0 0-10 16,0 0-6-16,0 0-10 0,0 0-11 0,0 17 12 15,0-17 8-15,0 0 11 0,-19 14 12 0,19-14 1 16,0 16-17-16,0-4 8 0,0 1-32 0,0 0 21 15,0-1 13-15,0 5-6 16,0-2 26-16,0-2-29 0,0-2 9 16,0 0-10-16,0-4 6 0,0 2 1 0,0 1-18 15,22-4 6-15,-22-2 3 0,0 1-2 0,22 2 20 16,-22-2-11-16,12-3-6 0,-12-2 11 0,18 0-8 16,-11 0-10-16,1 0 19 0,-2 0 2 0,3 0-2 15,0 0 10-15,-3-25-17 0,-1 25-5 0,2 0-6 16,-2-19 10-16,-1 19 7 0,2 0-1 0,-4-13 5 0,-2 13-2 0,0-12 0 15,1 12 2-15,-1-8-12 0,0 8 5 16,0 0-15-16,0 0-2 0,0 0 4 0,0 0 1 16,0 0 0-16,0 0-7 0,0 0 0 0,0 0-5 15,0 0 3-15,0 0 3 0,0 19 17 0,0-19-2 16,0 0 2-16,0 14-12 0,0-14-8 0,0 15-6 16,0-15 4-16,0 10 21 15,0-10-6-15,22 9 3 0,-22-9-5 0,0 0-10 16,23 5 15-16,-23-5 3 0,19 0 9 0,-19 0-1 15,20 0-6-15,-12 0 0 0,0-22-3 16,1 22 3-16,-3 0-11 0,0 0 0 0,1-20 7 16,-5 20-11-16,2-15 5 0,-1 5 5 0,-3-1-1 15,3-1 2-15,-3 0 4 0,0 3 4 0,0-1-12 0,0 2 11 16,0 2-6-16,0 2-6 0,0 1 6 0,0 3 2 16,-25-1-10-16,25 1 4 0,0 0-12 0,0 0-1 15,-17 0 6-15,17 0-5 0,-12 0 7 0,12 0 3 16,-8 0 11-16,8 0-13 0,-9 0-9 0,9 0-19 15,-4 0-10-15,4 0 12 0,-1 18-1 0,1-18-4 16,0 0-12-16,0 0 3 0,0 0 23 0,0 0 8 16,0 0 22-16,0 0-10 0,0 0 1 0,0 0 2 0,0 0-7 0,0 0 6 15,0 0-10-15,22 0 13 0,-22 0 11 0,0 0-10 16,17 0 9-16,-17 0-22 0,18 0-15 0,-18 0 32 16,20 0-12-16,-10 0 11 0,2 0-2 15,-1 0-15-15,3 0 4 0,1 0 0 0,0 0 9 16,0 0 6-16,-3 0-13 0,2 0 9 0,0 0-5 15,-3 0-11-15,2 0 14 16,-4 0-6-16,0 17-8 0,-1-17 18 16,-3 0-9-16,1 13-5 0,-3-13 21 0,0 12-20 0,0-12 6 15,-3 9 2-15,0 1 1 0,0-5-8 16,1 1 9-16,-1-2 5 0,0 0-11 0,0 1 15 0,0-4-8 16,0 3 1-16,0-4-3 0,0 0-6 0,0 1 7 15,0-1-1-15,0 0 10 0,0 0 6 0,0 0-7 16,0 0-12-16,0 0-7 0,-23 0 6 0,23 0 0 0,0 0 10 15,0 0 8-15,-18 0-15 0,18-19 2 0,0 19-16 16,0 0 7-16,0-17 3 0,0 17-2 0,0-13 11 16,0 13-14-16,0-14 5 0,0 5 2 0,0 1-3 15,0 1 4-15,22 1-4 0,-22-1 5 0,0 1 1 16,21 1 1-16,-21 1 8 0,0-2-13 16,18 5-4-16,-18-2 13 15,14 0-9-15,-14 2-7 0,11 0 5 0,-3 1-4 16,-2-1 1-16,0 1 10 0,0 0 14 0,-1 0-32 15,0 0 1-15,1 0 7 0,1 20-7 16,-3-20 16-16,1 0 2 0,-3 20-1 0,3-20 0 16,-2 17 1-16,-3-17-8 0,2 19-1 0,-2-10 9 15,0 0-3-15,1 1 12 0,-1-2-14 0,0-4-10 16,0 0 11-16,0 1-1 0,0-2 6 0,0-2-4 0,0 1-14 0,0-2 18 16,0 0-2-16,0 0 17 0,0 0-1 0,0 0-17 15,0 0 11-15,0 0-21 0,0 0 11 0,0 0 2 16,0 0-7-16,0-19 3 0,0 19 2 0,0 0-9 15,0-25-4-15,0 25 11 0,0-19-1 0,19 19 6 0,-19-18-3 16,0 18 8-16,0-15-1 0,15 15-4 0,-15-9 13 16,13 5-9-16,-13 4-4 0,0-4 1 0,6 4-18 15,-6 0 0-15,8 0-4 0,-1 0 13 0,-3 0-5 16,2 0 10-16,0 0-7 0,1 0-10 0,-2 19 22 16,0-19-24-16,-3 0 13 0,2 22 6 0,-4-22-1 15,0 17 3-15,0-17 2 0,3 17-19 16,0-17 1-16,-3 9 16 0,2-9-19 0,-2 6 24 15,3-6-17-15,0 4-7 16,-2-3 28-16,-1-1-7 0,0 3-3 0,4-3 7 16,-1 0-13-16,1 0-6 0,4 0 11 0,-3 0-9 15,1-27-4-15,3 27 8 0,1-19-2 0,0 19 2 16,-4-20 1-16,5 20 2 0,-2-18 2 0,-4 18-1 16,1-14 11-16,-2 14-11 0,0-10-5 0,-3 10 10 15,-1-8 3-15,0 8 11 0,0 0 10 0,0-7-5 16,0 7-1-16,0-2-12 0,0 2 0 0,0 0-16 0,0 0-11 15,-16 0 13-15,16 0-15 0,0 0 14 0,0 0-3 16,-13 0-11-16,13 0 10 0,0 21-10 0,-12-21 9 16,12 0-2-16,0 14-10 0,-9-14-4 0,4 11-16 15,5-11-2-15,0 11 3 0,0-11-4 0,0 7 16 16,0-1 9-16,0-4 11 0,0 3 8 0,26-1-3 16,-26-2 5-1,19 0-13-15,-19-2 9 0,23 0 3 0,-8 0-4 16,-1 0 4-16,0 0 3 0,0 0-8 0,-5 0 5 15,1-23-1-15,1 23-4 0,-2 0 6 0,-5 0-5 16,1-18-1-16,-2 18 10 0,1-13-1 0,2 13-7 16,-3-13 11-16,-1 6-9 0,0 0-7 0,-2 7 26 15,0-8-6-15,0 6-1 0,0-1 3 0,0 2-19 16,0-3 4-16,0 4-9 0,0 0-1 0,0-1 5 0,0 1-8 16,0 0 5-16,0 0-3 0,0 0-10 0,0 0-2 15,0 0 12-15,0 0 0 0,0 0 3 0,0 0 13 16,0 19-12-16,0-19 8 0,0 0-13 0,0 14 1 15,0-14 6-15,0 13-3 0,0-13 19 0,0 9-6 16,26-9-8-16,-26 13 4 0,0-7 3 0,19-1-12 16,-19 1 4-1,16-1 3-15,-16-1-10 0,11 0 14 0,-11-2-4 16,14-2-3-16,-9 0-2 0,4 0-5 0,-2 0 7 16,-2 0 0-16,3 0 4 0,-1 0 6 0,0 0-11 15,-2 0 3-15,3 0 5 0,-2 0-10 0,-2 0 8 16,0 0 0-16,-1 0-6 0,0 0 4 0,1 0 5 15,-4 0-1-15,5-17-7 0,-4 17 6 0,1 0-5 16,0 0 0-16,1-16 4 0,-1 16-7 0,-1-11-4 0,0 11 0 16,-1-12 9-16,0 6 0 0,3 0-4 0,-2-1-11 15,1 0 9-15,-2 0-14 0,1 1 17 0,1 0 9 16,0 3-11-16,-1-1 7 0,0 2-7 0,-1 2 0 16,0-3-7-16,0 2 5 0,0 1-3 0,0 0-5 15,0-2 3-15,0 2 9 0,0 0 1 0,0 0-2 16,0 0 6-16,0 0-10 0,0 0-4 0,0 0 9 0,0 0 0 0,0 0-5 15,0 19 6-15,0-19-3 0,0 0-1 0,0 15-1 16,0-15 0-16,0 0 2 0,19 14-7 16,-19-14 13-16,0 14 10 0,0-10-16 0,0-4 9 15,0 11-1-15,0-4-14 0,0-1 14 0,0-1 2 16,0-1-11-16,0 0 6 0,0 1-3 0,22 3-10 16,-22-4 7-16,0-2 0 15,0-2-3-15,0 6 21 0,14-3-25 0,-14 0-4 16,0-2-9-16,8 1-43 0,-8-1-22 15,6-1-37-15,0 0-77 0,-2 0-66 0,1 0-65 16,-1 0-102-16,0 0 88 0</inkml:trace>
  <inkml:trace contextRef="#ctx0" brushRef="#br0" timeOffset="38740.47">17835 519 1703 0,'11'-2'19'0,"-11"-2"-1"16,0 4-3-16,0 0 3 0,0 0-29 0,0 0 4 15,0 0-10-15,0 0-14 0,0 0 35 0,0 0-5 16,0 0 13-16,0 0 16 0,0 26-22 0,0-26-8 0,0 17 5 16,0-17-5-16,0 24 0 0,0-10 14 0,0-2-8 15,0 1 3-15,0-4-10 0,0 1 17 0,0 0-14 16,-19-2 10-16,19-3-15 0,0-2-3 0,0 3 26 15,0-5-13-15,0 3 24 0,0-3 7 0,0 0 2 16,0-1 20-16,0 0 16 0,0 0 3 0,0 0-11 16,0 0-8-1,-9 0-23-15,9 0-26 0,-7-25 16 0,7 25-1 16,-5-17-5-16,1 17-2 0,0-27-9 0,-2 13-13 16,4-1 9-16,0-3-2 0,1-1-12 0,0-2 8 15,1-2-5-15,0 2 4 0,0 2 4 0,0-1-7 16,0 2 1-16,24 3 1 0,-24 1-3 0,0 3 2 15,18 4 1-15,-18 0-1 0,0 4-2 0,23-2 0 16,-23 3 5-16,12 2-9 0,-12 0 8 0,14 0-6 0,-14 0 6 16,13 0 5-16,-8 0 4 0,0 25-7 0,0-25-1 15,1 18 0-15,-4-18-1 0,1 20 12 0,-1-20-1 16,0 19-13-16,-2-19 10 0,0 16-10 0,0-7-1 16,0-9 20-16,0 11-17 0,0-6 9 0,-28 0-5 15,28 0-1-15,0-2 2 0,-21-1 1 0,21-2 7 16,0 2-9-1,-22-2 4-15,22 0 13 0,-14 0-12 0,14 0-5 16,-14 0 7-16,14 0-14 0,-11 0 2 0,11 0 13 16,-6-17-12-16,4 17 1 0,1 0 0 0,1 0-10 15,-2 0-7-15,2 0-2 0,0 0 3 0,0 0-8 16,0 0 15-16,0 0 4 0,0 0 0 0,0 0 9 16,0 0-6-16,0 0 0 0,22 19-6 0,-22-19 18 15,0 19-6-15,20-19 2 0,-20 22 6 0,17-12-6 0,-17-1 0 0,17 2 2 16,-17-1 1-16,17-2-8 0,-9-1 9 15,-1-2-4-15,2 2 0 0,0-2 5 0,-3 0-6 16,1-2-7-16,0-1-8 0,-1-2 1 0,2 2 10 16,-5-2 6-16,2 0 0 0,1 0 5 0,2 0-13 15,-4 0 5-15,5 0-7 0,-3-24 6 0,0 24-3 16,2-18 3-16,0 18 15 0,-1-19-22 0,-1 19 14 0,0-20-1 16,-5 9-7-16,2 1 10 0,-2 2-4 0,2 3-3 15,-3-1 9 1,0 0 5-16,0 2-5 0,0 3-7 0,0-1-2 0,0 2-13 15,0 0-7-15,0 0 6 0,0 0-14 0,0 0 15 16,0 0 8-16,0 0 5 0,0 24-2 0,-19-24-13 16,19 17 5-16,0-17-14 0,0 18 6 15,0-18-1-15,0 19-18 0,0-9 18 0,0-10-12 16,0 15 3-16,0-8 20 0,0-4-10 0,0 1 18 16,20 1 3-16,-20-2-3 0,0-1-10 0,21-1-6 15,-21 1 0-15,15-2-4 0,-15 0 11 0,16 0 11 16,-16 0 6-16,14 0-2 0,-5-21 3 0,-4 21-3 15,0 0-12-15,0-23-6 0,-1 23 7 0,2-19-4 16,0 19 22-16,-2-17-5 0,-2 17-7 0,2-16-7 0,-1 16-2 16,-1-10-2-16,1 10-2 0,-2-4 10 0,0 4-24 15,-1 0 22-15,3 0-13 0,-2 0 8 0,0 0 6 16,2 0-8-16,2 0 24 0,-3 22-10 0,6-22-10 0,-1 19 11 16,-3-19-8-16,5 21 2 0,-6-21 12 0,1 21-13 15,0-21 5-15,-3 19-15 0,1-19 14 0,-2 13-9 16,0-13-7-1,0 9 8-15,0-9-23 0,0 5-5 16,0-1-8-16,0-4-51 0,0 2-20 0,-25-2-53 16,25 0-48-16,0 0-8 0,-29 0-17 0,29 0-13 15,-19 0-9-15,19 0 62 0</inkml:trace>
  <inkml:trace contextRef="#ctx0" brushRef="#br0" timeOffset="39009.51">18311 299 1459 0,'3'-1'14'0,"-1"-5"19"15,-2 6 7-15,0 0 27 0,0 0 10 0,0 0 14 0,0 0-7 0,0 0-32 16,0 0-18-16,0 0-29 0,0 0 15 0,0 0 20 16,0 23-1-16,0-23 9 0,0 24-14 15,0-8-22-15,0 2 3 0,0 0-9 0,0 1 0 0,22-1 12 16,-22 2-12-16,0-3-1 0,0 1-1 15,18-3-3-15,-18 0-1 0,0 0-11 0,13 1-9 16,-13-6-30-16,10 1-22 0,-10-3-45 0,0 2-59 16,0-4-25-16,0-1-12 15,5 0 9-15,-5-2 54 0,0 0-4 0,0-2-19 16,0-1-47-16,0 0 13 0</inkml:trace>
  <inkml:trace contextRef="#ctx0" brushRef="#br0" timeOffset="39509.89">18321 502 829 0,'0'0'19'0,"-1"-4"0"0,1 2 4 0,0 2-4 0,0-2-1 16,0 2 8-16,25 0-3 0,-25-2 8 0,0 1-15 15,0 1 12-15,25 0 9 0,-25-2-10 0,19 2 0 16,-19 0-29-16,19 0-11 0,-7 0 13 16,2 0-4-16,-3 0 17 0,-3 0 4 0,3 22-3 15,-5-22 3-15,4 0-10 0,-5 0-14 0,3 15 3 16,-3-15-2-16,-3 0-4 15,4 10 17-15,-2-10-13 0,-4 8 3 0,2-8 11 16,1 0 2-16,-3 4-3 0,0-3 6 0,0-1 4 16,0 0-10-16,0 0 11 0,0 0 4 0,0 0-4 15,0 0 24-15,0 0 6 0,0 0 4 16,27 0 16-16,-27 0-12 0,0-22 13 0,25 22-18 16,-25 0-10-16,0-14-2 0,16 14-14 0,-16-12 7 15,11 12-9-15,-11-10 20 0,6 10-25 0,-6 0 7 0,7-5 2 0,-7 5-20 16,0-5 19-16,4 5-11 0,-3 0-13 15,-1 0 1-15,0 0-17 0,0 0-5 0,0 0 25 0,0 0-9 16,0 0-6-16,0 0-1 0,0 0-16 16,-17 0-5-16,17 0 27 0,0 0 3 0,0 24 10 15,0-24-3-15,0 14 3 0,0-14-3 0,0 22-6 16,0-11 8-16,0 4-6 0,0-3-2 0,0 1-4 0,0-3 2 0,21 4 8 16,-21-2 3-16,0-2-8 0,0 0-5 0,0 0 12 15,0-3-2-15,0-1-3 0,0 2 3 16,0-3-17-16,0-1 0 0,0 2 21 0,0-6-7 15,0 2-3-15,0 0 8 0,0 1-10 0,0-2-4 16,0 1-14-16,0-1-42 0,0-1-22 0,0 0-21 16,-23 2-43-16,23-2-24 15,-23 0-10-15,23 0-31 0,-20 0-37 0,20 0-6 16,-26-24 33-16</inkml:trace>
  <inkml:trace contextRef="#ctx0" brushRef="#br0" timeOffset="39674.75">18552 344 1060 0,'0'-2'0'0,"0"-1"11"0,0 2 14 0,7 1 0 15,-7-1-3-15,0 1-18 0,0 0-14 0,0 0 1 16,0 0 5-16,0 0-11 0,0 0-9 0,0 0-2 16,0 0-47-16,0 0-32 0,0 0-44 0,0 0-92 15,29 0 31-15,-29 18 49 0</inkml:trace>
  <inkml:trace contextRef="#ctx0" brushRef="#br0" timeOffset="40395.74">18962 455 1150 0,'1'3'9'0,"-1"-1"20"16,0-1 10-16,0 1 8 0,0-2 5 15,0 2-21-15,0 2-12 0,0-4-1 0,0 2-7 0,0 3 4 0,0 0 3 16,0 1-18-16,-19 1 7 0,19 1 11 0,0 1-11 15,0 1 11-15,0-1-10 0,0 0-8 0,0 0-3 16,0-1 17-16,0 1 1 0,0-3-5 0,0 2 18 16,0-1-27-16,0-3 6 0,0 0 0 0,19 1-14 15,-19-2 7-15,0-3 10 0,16 0-9 16,-16 0 20-16,0 0 3 16,15 0-10-16,-15 0 7 0,9 0 11 0,-9 0-5 15,9-23 5-15,-5 23 7 0,0-16-2 0,1 16 23 16,-3-24 3-16,-1 11 2 0,-1 0-25 15,0 2 6-15,0 0-6 0,0 1 9 0,0-1 5 0,0 11-21 16,0-7-20-16,-20 2-18 0,20 5-8 0,0 0-6 0,0 0-4 0,0 0 4 16,0 0 1-16,-16 0 18 0,16 0 3 15,-11 21 0-15,11-21-4 0,-10 0-8 0,5 24 6 16,-3-24-18-16,2 23-2 0,4-23 5 0,0 19-16 16,2-9 12-16,0-10-3 0,0 18 5 0,0-12 12 15,0 2 0-15,0-1 2 0,0-2-7 0,25-2-7 16,-25 0 19-16,0-2 6 0,24-1-3 0,-24 0 17 15,14 0-13-15,-14 0 1 0,19 0 4 16,-19 0-6-16,15-20-2 0,-7 20 8 0,-1 0 15 0,0-23 4 0,2 23 5 16,-3-19 10-16,-2 19-27 0,0-18 3 0,-3 9 4 15,1 0-24-15,0 3 10 0,-1 0-4 0,-1 6-11 16,0-2 12-16,0 2-25 0,0 0 4 0,0 0-15 16,0 0-1-16,0 0 19 0,0 0 4 0,0 0 20 31,0 19 2-31,0-19-13 0,0 0-2 0,0 23-8 15,0-23-16-15,0 16 35 0,0-16-21 0,0 18 15 0,21-18 4 16,-21 9-19-16,0-9 12 0,0 0 3 0,14 5 12 16,-14-5-11-16,0 0 17 0,0 0-17 0,8 0-6 15,-8 0 10-15,6 0-8 0,-4-19 4 16,2 19-5-16,0-17 5 0,2 17-2 0,-1-21 6 0,1 21 3 16,-2-18-7-16,0 18 2 0,-2-13-15 0,1 13 4 15,1 0 6-15,-4-7-23 0,2 7 15 0,-2 0-7 0,1 0-5 16,-1 0 8-16,0 0-3 0,0 0 5 0,0 24 0 15,0-24 17-15,0 0-4 0,0 25 7 0,25-25 5 16,-25 17-29-16,0-17 14 0,0 15-11 0,19-15-39 16,-19 9 11-16,0-9-32 0,0 8-37 0,12-8-5 15,-12 5-63-15,0-5-85 0,11 0-47 16,-5 0-90-16,-1 0 41 16,2 0 109-16</inkml:trace>
  <inkml:trace contextRef="#ctx0" brushRef="#br0" timeOffset="41197.17">19508 605 1149 0,'0'1'36'0,"0"-1"30"0,0 0 26 0,0 0 31 0,0 0 0 16,0 0-15-16,0 0-2 0,0 0-11 0,0 0-23 15,0-18 13-15,0 18-13 0,0 0-9 0,0-21 22 16,0 21-28-16,0-18-14 0,0 18-13 0,0-22-29 16,0 12 2-16,0-2 10 0,23 3-12 0,-23 0-3 15,0 3 9-15,0 1-9 0,0-1 0 0,0 3 1 16,0 0-14-1,0 3-8-15,0 0 3 0,0 0 2 0,0 0-9 16,0 0 14-16,0 0 6 0,0 0-16 0,0 0 27 16,0 25-13-16,21-25-6 0,-21 19 9 0,0-19-16 15,0 23 9-15,15-23-1 0,-15 24 2 0,0-24-2 16,14 16-3-16,-14-16-1 0,11 10-3 16,-11-10 7-16,7 7 1 0,-2-7 14 0,-1 0 3 15,-2 0 7-15,-1 0-5 0,2 0 5 0,-3 0 1 0,3 0-13 0,-2 0 9 16,1-26-3-16,2 26 11 0,-3-23 6 0,-1 23-8 15,3-28 7-15,-3 11-4 0,1 0 11 0,-1-2 7 16,0 1 9-16,0 1 5 0,0-4-13 0,0 3 9 16,0 3-5-16,0-2-7 0,0 3 16 0,0 1 0 15,0 5-15-15,0 1-10 0,0 2-15 0,0 2-10 16,0 2-1 0,0 1-4-16,0 0-10 0,0 0 1 0,0 0 5 15,0 0-1-15,0 0 15 0,0 21-8 0,0-21-6 16,0 22 13-16,0-22-7 0,0 32-5 0,0-13 10 15,0-1-7-15,0 0 4 0,0 0 0 0,23-3-6 16,-23 0-6-16,0 0-5 0,22-4 2 0,-22 1 3 16,20-3 4-16,-20-2-2 0,18-1 5 0,-18 0-7 15,12-3 2-15,-6-3 3 0,0 1 8 0,0-1 1 0,-3 1 8 16,-3-1-7-16,3 0 3 0,2 0 7 0,-4 0 0 16,5 0-1-16,-4 0 2 0,0-22 4 0,-1 22-5 15,6-15 5-15,-5 15 3 0,1-19-9 0,3 19 0 16,-6-17 1-16,5 7-17 0,-3 1 3 0,2 9 0 15,-4-12-2-15,1 8 12 0,2-2-2 0,0 3-12 16,-1-2 12-16,1 5-17 0,-2 0-4 0,0 0 5 0,3 0-5 16,-2 0 5-16,1 0 13 0,3 0-6 0,1 22 4 15,-1-22 5-15,1 19-6 0,3-19 3 0,-1 22-7 16,0-22 3-16,-3 25-7 0,0-14 7 0,-2 1-7 16,2-3-11-16,-5-1-16 0,-1 1-12 0,0-3-1 15,2 2-12-15,-2-6-6 0,0 3-25 0,0-3-29 16,0 0-52-16,0-2-30 15,-30 0-61-15,30 0-15 0,-27 0-18 0,27 0-34 16,-28 0 98-16</inkml:trace>
  <inkml:trace contextRef="#ctx0" brushRef="#br0" timeOffset="41397.85">19574 392 901 0,'-6'0'61'0,"3"-1"33"0,3-1 34 15,0 1 19-15,0 1-48 0,0-1-32 16,0 1-38-16,0-3-15 0,23 0-10 0,-23 3-11 16,0 0 17-16,16 0-17 0,-16 0 7 0,15-2 11 15,-15-1-25-15,16 1 0 0,-4-2-63 0,-1 0-54 16,4 1-51-16,1-2-68 16,0-2-63-16,-4 0 53 0</inkml:trace>
  <inkml:trace contextRef="#ctx0" brushRef="#br0" timeOffset="41547.32">19408 214 1260 0,'-12'0'-11'0,"2"0"16"16,4 0 10-16,5 0-3 0,-2 0 10 0,3 0-22 16,0 0-22-1,0 0 22-15,0 0-15 0,0 0-57 0,0 0-32 0,0 0-64 0,0 0-33 0,0 0-23 16,0 0 20-16,25 0 45 0</inkml:trace>
  <inkml:trace contextRef="#ctx0" brushRef="#br0" timeOffset="48024.38">15574 4532 1388 0,'0'0'12'0,"0"0"13"0,0 0 32 0,0 0 12 16,21 0 20-16,-21 0 21 0,0 0-20 0,0 0 7 16,0 0-17-16,0 0-8 0,0 0 2 0,0 0-7 15,0 0-14 1,0 0-3-16,0 0-13 0,0 0 11 0,0 0 10 16,0 0-13-16,0 0 10 0,0 0-29 0,0 0-5 15,0 0 6-15,0 0-9 0,0 0 17 0,0 0 8 16,0 0-16-16,0 0-4 0,0 0-5 0,0 0-10 15,0 0 8-15,0 0 6 0,0 0-5 0,0 0 6 16,0 0-9-16,0 0 0 0,0 0 5 0,0 0-15 16,0 0 33-16,0 0-6 0,0 0 5 0,-26 0 22 0,26 0-17 15,0 0 0-15,-30 18-2 0,30-18-21 16,-20 0-8-16,20 0 17 0,-17 17-22 0,17-17 16 0,-19 0-8 0,9 13-20 16,10-13 8-16,-12 6-11 0,4-6 4 0,2 10 5 15,-8-7 16-15,10 3 1 0,-3-1-5 16,0 1-8-16,-2 0-1 0,2-3-11 0,1 2 11 15,0 0-2 1,4 1-5-16,-4-3 12 0,6 0-8 0,-1 3 13 16,1-6-10-16,0 4-2 0,0-1-3 0,0-2-2 15,0-1 0-15,0 4 5 0,0-2-4 0,0-2 6 16,0 4-6-16,0-2 10 0,0 0 0 0,0 1-5 16,0-1 15-16,0 2-12 0,23-4 10 0,-23 4-12 0,0-2-6 15,25 0 0-15,-25-2-5 0,17 0 5 0,-17 1-5 16,19-1 6-16,-10 0 1 0,2 0 7 0,-4 0-6 15,11 0-12-15,-7 0 10 0,-1 0-8 0,3 0 16 16,0 0-6-16,-4 0 1 0,0 0-2 0,0 0 3 16,-7-16 0-16,3 16-6 0,-1 0 8 0,0-12-13 15,-3 12 19-15,5-11-14 0,-5 11 13 0,5-10-2 16,-4 10-15-16,1-12 26 0,-2 6-19 0,1-2 9 16,0 1-4-16,-2 0-19 0,2-1 13 0,-2 2-11 0,0-6 9 15,0 6 1-15,0-3-4 0,0 2 15 0,0-3-3 16,0 5 1-16,0-2-1 0,0 1-20 0,-21 6 8 15,21-6 4-15,0 3-10 0,0 2-3 0,0 1-17 16,0 0-30-16,-18 0-6 0,18 0-7 0,-12 0-20 16,12 0 1-16,-17 0-16 0,5 0-7 0,-2 0-14 15,5 17 7 1,6-17-19-16,-9 0-33 0,6 0 1 0,0 15-65 16,5-15-21-16,1 0-3 0,0 10-36 0,0-10 6 15,0 0 68-15</inkml:trace>
  <inkml:trace contextRef="#ctx0" brushRef="#br0" timeOffset="48641.07">15598 4532 1234 0,'6'0'29'0,"0"0"14"16,-4 0 33-16,2 0 7 0,-2 0 10 0,1 0 16 16,-1 0-27-16,1 0 23 0,2 0-12 0,-2 0-20 15,-1 0 21-15,2 0-24 0,-1 0 6 0,-1 0 9 16,-2 0-23-16,1 0 0 0,0 0-12 0,2 21-1 15,-1-21 0 1,-1 0 11-16,4 0-16 0,0 14-17 0,-3-14 7 16,0 11-13-16,2-11 4 0,2 12 1 0,-2-12-4 15,1 11-12-15,-5-3 0 0,6-6 4 0,-2 4-6 16,0-1 6-16,-2-1-6 0,-2 4-10 0,4-4 3 16,-4 3 10-16,6-4-13 0,-3 6 12 0,2-6-6 15,-2 3-12-15,0 0 12 0,-2-2 2 0,2-1 5 16,-3 2-7-16,0-3 7 0,2 0-15 0,-2 3-9 0,0 0 14 15,1 0-8-15,2 1 15 0,-2 1 0 0,0-3-1 16,-1 4-9-16,0-4-1 0,2-2 1 0,0-1 2 16,-1-1 12-16,-1 0-6 0,2 0-4 0,-2 0-4 15,1 0-6-15,-1 0 13 0,0 0 11 0,0 0 14 16,0 0 16-16,0 0-10 0,0 0-5 0,0 0-6 16,0 0-7-16,0 0 2 0,0 0-7 0,0-22-7 0,0 22-8 0,0 0 9 15,0 0 3-15,0-20 9 0,0 20 0 0,0 0-26 16,0-14 5-16,0 14-3 0,0-14-1 15,0 14 15-15,0-15-10 0,0 6-2 0,0-1 0 16,0 1 7-16,0 0 5 0,0 0 1 0,0 3-2 16,0-6-13-16,0 4 4 0,0 1 4 0,27-1-9 15,-27 2 10-15,21 2-10 16,-21-2 3-16,23 1 15 0,-10-1-6 0,-2 2-7 16,-1 3 3-16,1-2-9 0,-1-1 6 0,4-1 7 0,-1 4-14 15,-4-1 10-15,-3 2-10 0,4 0 13 0,0 0 0 16,2 0-7-16,-3 0-2 0,-3 0 5 0,-1 0-4 15,0 0 9-15,1 0 7 0,-2 0-18 0,0 0 4 16,-2 0-28-16,0 0-20 0,-1 0-5 0,-1 0-24 16,1 20-22-16,-1-20-13 0,0 0-36 0,0 0-13 15,0 0 11-15,0 0-66 0,0 0-53 16,0 0-107-16,0 0-134 0,0 0 58 0,-26 0 102 16</inkml:trace>
  <inkml:trace contextRef="#ctx0" brushRef="#br0" timeOffset="50298.55">15418 4411 1336 0,'0'0'40'0,"0"0"41"0,0 0 22 0,0 0 18 16,0 0 3-16,0 0-23 0,0 0 10 0,0 0-1 16,0 0-27-16,0 0-16 0,-25-16-20 0,25 16 1 15,0 0-26-15,0 0 9 0,0 0 2 0,0-10-27 16,0 10 21-16,0 0-9 0,-23 0-15 0,23 0 8 0,0 0-23 15,-27 0-2-15,27 0 2 0,-27 0 11 0,27 0 12 16,-27 0-15-16,27 0 7 0,-22 0 1 0,22 0-7 16,-19 18 30-16,9-18-21 0,10 0 10 0,-10 0-1 15,5 0-8-15,-1 10 10 0,2-10-10 0,1 0-6 16,-1 6 6-16,4-6-2 0,-6 0 2 0,6 0 3 16,-3 0-4-1,3 0 8-15,0 0-1 0,-3 0 16 0,3 0-21 0,0 0 6 16,0 0-2-16,0 0-2 0,0 0 17 15,0 0-3-15,0 0-2 0,0 0 3 0,0 17-9 16,0-17 5-16,0 0-5 0,0 0-1 0,0 14 18 16,0-14-5-16,0 10 1 0,0-10 8 0,0 11-15 15,-23-4 10-15,23-1 7 0,0 2-18 0,0 1 17 16,0 0-17-16,0-1-2 0,-14 5 5 0,14-2-4 0,0 3-3 16,0-1 1-16,0 0 0 0,0 3-7 0,0-3 4 15,0 5 7-15,0-5-3 0,0 2-4 0,0 0 22 16,0-2-16-16,0 3 11 0,0 1-2 0,0-1-20 15,0 0 16-15,0 0-7 0,0 2-2 0,0-3 2 16,18 3-15-16,-18 0 1 0,0-5 11 0,0 6-7 16,0-4 8-16,0 2-3 0,0 0-10 0,0-1 6 0,9 0-4 0,-9-1-2 15,0 1 6-15,0-3-1 0,0 0-10 16,0 2 6-16,0-4-9 0,0 4-3 0,0-4 1 16,0 2 1-16,0-2 2 0,0 0 10 0,0-1 1 15,0-2-1-15,0 0-3 0,0-2 2 0,0 4-9 16,0-6 3-16,0 5 7 0,0-2-14 0,0-4 12 15,24 0-6-15,-24 2 1 16,0 0 7-16,0-2-7 0,16 1 9 16,-16 0-4-16,14 0-6 0,-14 1 7 0,10-2-3 15,-10 1-3-15,9-3-6 0,-4 4-14 0,-4-5-22 0,3 0-11 16,1 1-21-16,-3-1-28 0,3 0-31 16,1 0-16-16,1 0-44 0,-1 0-26 0,-1 0-38 15,6 0-39-15,-6-23-108 0,6 23-160 0,-2-17 56 16,-4 17 67-16</inkml:trace>
  <inkml:trace contextRef="#ctx0" brushRef="#br0" timeOffset="51115.68">16438 4571 1916 0,'2'-4'31'0,"-2"0"66"0,0 2 29 15,0 0 41-15,0-1 1 0,0 0-37 0,0 1-4 16,0 2-35-16,-26-3-17 0,26 0-32 15,0 3-9-15,-20 0-16 0,20 0-10 0,-21 0 1 16,21 0-13-16,-24 0 15 0,8 22-4 0,2-22-3 16,-2 19-4-16,2-19 4 15,3 27-7-15,-2-27 14 0,4 25 0 0,0-13-18 16,1-12 6-16,3 17 1 0,1-8-2 16,0-9 3-16,3 8-2 0,0-8-10 0,0 2 20 15,1 1-1-15,0-3 0 0,0 1 4 0,0 1-11 16,0-2-3-16,0 0 9 0,30 0-6 0,-30 0-7 15,21 0 6-15,-21 0-4 0,25 0 2 0,-10-27 1 16,-4 27 5-16,0 0 7 0,1-24-11 0,-3 24 4 0,-2-18-12 0,3 18-5 16,-3-14 23-16,0 14-19 0,-1-10 12 0,-2 10 7 15,0-8-14-15,-4 8 6 0,0 0 0 0,0 0-9 16,0 0-12-16,0 0 7 0,0 0-3 0,0 0 15 16,0 0 6-16,0 0 8 0,0 20-13 0,20-20-22 15,-20 0-1-15,0 18 1 0,18-18-4 16,-18 12-3-16,0-12 4 0,16 0-15 0,-16 12 23 0,0-12 12 0,16 0 5 15,-16 7 13-15,8-7-15 0,-8 0-4 0,8 0 3 16,-1 0-3-16,-1 0 16 0,0 0-2 0,3-25-13 16,-3 25-2-16,0-18 3 0,2 18 6 0,-2-19 19 15,-1 19 5-15,0-20-3 0,0 9 9 0,-4 1 12 16,3 10 10-16,0-15 1 0,-3 9 0 16,1 1-1-16,0 0 3 15,-2 1 4-15,1 4-11 0,-1-3-16 0,0 1-32 16,0 2-3-16,0 0-2 0,0 0-4 0,0 0 4 15,0 0-4-15,0 0 6 0,0 0 4 0,0 28 1 16,0-28 11-16,0 27-6 0,0-9 8 0,0 1 10 16,0 2-13-16,0 2-4 0,0 0-11 0,0 2 12 15,0 3 3-15,0-3 6 0,0 3 7 0,0 1-7 16,0-1-4-16,0 0 3 0,0 0-6 0,0-3-7 0,0-4 8 16,16 1-15-16,-16-5 6 0,0 0-3 0,0-4-7 15,0-6 1-15,0 2-8 16,9-4 9-16,-9 0-2 0,0-3-6 0,0-1-9 0,0-1-28 0,0 0-20 15,0 0-28-15,0 0-42 0,0 0-30 0,0 0-27 16,0-19-26-16,0 19-25 0,0-17 1 0,0 17-53 16,-21-18-46-1,21 18-72-15,0-26-59 0,-25 10 103 0</inkml:trace>
  <inkml:trace contextRef="#ctx0" brushRef="#br0" timeOffset="51378.68">16474 4596 1815 0,'-1'-5'15'0,"1"3"11"16,0-2 29-16,0-3 27 0,0 5 10 0,29-7 9 0,-29 3 6 0,23 2-15 15,-23 1-7-15,25 2-12 0,-25-1-31 0,27 2-2 16,-13 0-11-16,-3 0 2 0,4 0-4 0,-5 0 3 16,1 0-18-16,0 27-10 0,-4-27 17 0,-7 18-9 15,5-18 14-15,-4 21-3 0,0-21-20 0,-1 19 0 16,0-19 4-16,0 21-15 0,0-21 10 0,-25 15 1 15,25-8-6-15,-19-7 8 0,19 13 0 0,-23-8-9 16,23-3-24-16,-27 4-5 0,27-4-50 0,-23-2-38 16,23 0-13-16,-21 0-63 0,9 0-54 0,6 0-66 15,1 0-79-15,0 0-70 0,1 0 98 0</inkml:trace>
  <inkml:trace contextRef="#ctx0" brushRef="#br0" timeOffset="51701.28">16736 4617 1576 0,'7'0'32'16,"0"0"6"-16,-1 0 34 0,0 0 47 0,-2 0-4 0,5 0 13 0,-2 17-8 15,-3-17-36-15,2 0-13 0,-1 0 4 0,1 0-24 16,2 0 3-16,-2 0-6 0,-3 0-11 0,5 0-9 16,2 0-4-16,-5 0-2 0,4-23-7 0,-2 23 0 15,0 0-10-15,-3-16-1 0,1 16 5 0,-5 0 4 16,1-17 0-16,1 17-3 0,-2-11-8 0,0 11-1 15,0-8 7-15,0 8 0 0,0 0-11 0,-28 0 14 16,28 0-21-16,0 0-5 0,-29 0 28 0,29 0-21 16,-16 0 17-16,16 27-5 15,-18-27-8-15,18 21-1 0,0-21 18 16,-14 25-3-16,14-25-16 0,0 21 28 0,0-8-32 0,0-13 5 16,0 14 13-16,0-5-3 0,0-9 12 0,0 9-9 15,23-4 1-15,-23-1-20 0,24-2-23 0,-24 0-5 16,25-2-58-16,-25 0-40 0,22 0-54 15,-22 0-63-15,28 0-87 0,-19 0-91 0,0-23-63 16,-9 23 81-16</inkml:trace>
  <inkml:trace contextRef="#ctx0" brushRef="#br0" timeOffset="51917.41">16946 4553 1767 0,'0'-2'54'15,"0"2"29"-15,0 0 45 0,0 0 8 0,0 0-9 16,0 0-7-16,0 0-1 15,0 0 10-15,0 0-8 0,0 0-10 0,0 0-31 16,26 20-17-16,-26-20-42 0,0 0-2 16,29 20-17-16,-29-20 6 0,24 20 6 0,-10-20-17 15,2 18 7-15,-3-8 1 0,-1-1-11 0,0 0 17 16,-1-1-10-16,0-8-32 0,-4 8-31 0,1-4-35 16,1-1-48-16,-2 1-33 0,1-4-9 0,-5 0-60 15,-1 1-28-15,0 0-117 0,1-1-130 0,-2 0 84 0</inkml:trace>
  <inkml:trace contextRef="#ctx0" brushRef="#br0" timeOffset="52165.6199">17164 4559 2048 0,'0'-5'21'0,"0"2"37"0,0 2 39 0,-22-1 22 16,22-1 6-16,0 0-6 0,0 2-18 0,0 1-28 15,0 0-20-15,0 0-35 0,0 0-25 16,-13 0 14-16,13 0-9 0,0 0 2 0,0 18 6 15,0-18 2-15,-10 14-5 0,10-14 1 0,-10 23-5 16,1-10-8-16,0 1 19 0,-1 2 3 0,-2-2-10 16,3 0-3-16,-3-3-33 15,-1 1-33-15,4-3-9 0,-1 1-35 0,0-3-9 16,1 2-23-16,2 0-51 0,-3-2-36 0,2-1-75 0,3-2-73 16,-2-1-66-16,-2-3 74 15</inkml:trace>
  <inkml:trace contextRef="#ctx0" brushRef="#br0" timeOffset="54469.45">17597 4638 1389 0,'0'0'30'0,"0"0"0"0,0 0 21 0,0 0 4 0,0 0-12 16,0 12 56-16,0-12-13 0,0 0 38 0,0 0-7 15,0 0-25-15,0 0-5 0,-12 0-23 0,12 0 3 16,0 0-12-16,0 0 8 0,0 0-6 0,0 0 13 16,0 0 6-16,0 0-2 0,0 0-23 0,0 0-8 15,0 0-38-15,0 0-8 0,0 0 20 16,0-21-20-16,0 21 11 0,0 0 2 0,0-26-13 0,0 26 0 0,0-18 2 16,0 18-7-16,26-18 13 0,-26 8-9 0,0 10 1 15,24-15 9-15,-24 15-16 0,0-8 10 16,18 3-4-16,-18 5-12 0,0-3 11 0,11 3 8 0,-11 0-8 15,0 0 11-15,0 0 2 0,8 0-21 16,-8 0 16-16,0 0-11 0,5 27-2 0,-4-27 18 16,2 19 8-16,-3-19-14 15,1 26 12-15,0-10-8 0,-1 0-3 0,0-1 13 16,0-6-18-16,0 4-7 0,0-5-3 0,0-1 11 16,0-7-4-16,0 7 9 0,0-7 5 15,0 3-6-15,0 0 0 0,0 0 8 0,0-2-4 0,0 3 3 16,0-4 2-16,0 0-4 0,0 0-11 15,0 0 4-15,0 0-3 0,23 0 7 0,-23 0-2 16,0-30-14-16,0 30 8 0,17-23-9 0,-17 23 5 0,0-27 8 0,17 13 5 16,-17 1-1-16,12 1-8 0,-12 1 13 0,10 2-7 15,-10 9 10-15,6-11 14 0,-6 5-9 0,3 6 1 0,-1-5-9 16,-2 4-12-16,0 1-13 0,0 0 6 0,0 0-1 16,0 0 9-16,0 0 8 0,0 0-10 15,0 0-1-15,0 26 6 0,0-26-1 0,19 24 13 16,-19-24-11-1,0 26 10-15,0-13-6 0,0-1-11 0,15 0 11 16,-15-12-22-16,0 18 4 0,10-18-11 16,-10 12 11-16,8-12-3 0,-5 5 5 0,2-5-5 0,-2 3 2 0,4-3-6 0,-1 0 4 15,-1 0 7-15,1 0-6 0,0 0 10 0,2 0-5 16,0 0 6-16,1-25 1 0,-2 25 6 0,2 0-6 16,0-25 7-16,0 25-1 0,-2-20-15 15,-2 20 18-15,1-17-11 0,-2 17 15 0,-1-14-5 16,-1 5 3-16,-2 9 18 0,0-9-23 0,0 3 27 15,0 6-9-15,0-7-12 0,0 3 9 0,0 2-10 16,0 1-10-16,0-2 9 0,-21 1-14 0,21 2 13 16,0 0-3-16,-24 0-7 0,24 0-2 15,-16 0-5-15,16 0 13 0,-17 25-17 0,17-25 18 0,0 0 2 16,-11 30-5-16,11-30 1 0,0 19 9 0,0-19-11 0,0 19-8 16,0-19 6-16,0 16-16 0,28-16 1 0,-28 10 3 15,24-10 0-15,-24 10 17 0,27-10-3 0,-27 0 1 16,29 3 9-16,-14-1-33 0,-1-2 19 0,1 0-6 15,-3 0 9-15,2 0 18 0,-3 0-14 0,3-25 1 16,-7 25-2-16,4-16-3 0,-4 16 1 0,-1-15 3 16,-1 15 9-1,0-15-2-15,-5 15 7 0,3-13 4 0,-3 13-12 16,0-14 7-16,0 8 3 0,0 6-4 0,0-11-9 16,0 5-2-16,0 2-18 0,-26 3 13 0,26-1 10 15,0 2-10-15,-17-1 0 0,17 1-9 0,0 0 1 16,-18 0 0-16,18 0 18 0,-12 24-1 0,12-24-16 15,-8 21 8-15,8-21-9 0,-7 24 6 0,7-24 4 16,-2 20-5-16,2-20-4 0,0 18-13 0,0-18-10 0,0 12 11 16,0-12-2-16,0 7 0 0,0-7 17 0,0 0-10 15,0 5 12-15,0-5 11 0,18 0-11 0,-18 0 14 16,0 0-6-16,18 0-4 0,-18 0 5 0,16-24-5 16,-6 24-1-16,-10-18-9 0,18 18-1 0,-11 0 4 15,0-19-7-15,-7 19 16 0,6 0 1 0,-5-12-4 16,0 12-6-16,-1 0-5 15,0 0-1-15,0 0-2 0,0 0 9 16,0 0-3-16,0 0 13 0,0 24-5 0,0-24 5 16,0 17 11-16,0-17-26 0,0 0 12 0,0 19 3 15,22-19-13-15,-22 0 23 0,0 9-11 0,17-9-14 16,-17 0 6-16,13 0 8 0,-3 0 2 0,-10 0 0 16,17 0 11-16,-8 0-16 0,1 0 0 0,-2 0-4 15,-3 0-7-15,2-26-6 0,-4 26 3 0,4-19 10 0,-3 19 14 16,-2-25 5-16,2 25-6 0,-3-24-6 0,3 24-9 15,-3-15-8-15,3 4-2 0,-4 11 18 0,0-10-14 16,0 10 15-16,0-9-6 0,0 9-5 0,0-6 7 16,0 6-15-16,0 0 16 0,0 0-1 0,0 0 0 15,0 0 5-15,0 0 0 0,0 21-9 0,-20-21 8 16,20 0-4-16,0 17-1 16,0-17-3-16,0 0 1 0,0 13 6 0,0-13-10 15,0 9 13-15,0-9-4 0,0 8 8 16,0-8-2-16,0 4-1 0,0-2-3 0,0 5-10 15,16-6 6-15,-16 2-7 0,0-3-1 0,0 0 4 16,16 2 6-16,-16-2-1 0,0 3 6 0,12 1-10 0,-12-3-7 0,7 3-2 16,-7 3 5-16,4 0 15 0,1-1-5 0,-1 1-6 15,-2-2-6-15,0 0-4 0,-1 0 5 16,3-2 7-16,-1 0 0 0,1-1-12 16,-1-2 1-16,-1 1 16 0,1-1-19 0,3 0 7 15,-2 0 17-15,-1 0-22 0,4 0 22 16,-2 0 2-16,1 0-24 0,1 0 6 0,0 0 5 15,1 0-4-15,0-20 14 0,1 20-2 0,-1 0-6 16,-1-24 2-16,-3 24-7 0,-1-16 5 0,6 16-11 0,-5-22 15 0,-2 10 2 0,2 1-4 0,0 0 4 16,-2 2-13-16,5 0-5 0,-1 2 11 15,-6 1 5-15,2 0 11 0,-2 3 2 0,1 2-16 16,2-1-10-16,-2-1-2 0,-1 2 6 0,0-1 4 16,0 2-3-16,0 0 0 0,0 0-16 0,0 0 19 15,0 0 7-15,0 0-3 0,0 0 4 0,0 0-17 16,0 0 5-16,0 16-4 15,0-16 5-15,0 0 8 0,0 0 4 0,0 15-4 16,0-15-1-16,0 0-6 16,0 0 0-16,0 8-2 0,0-8 0 0,0 0 19 15,0 0-7-15,0 0 11 0,0 0-8 0,0 0-17 0,0 0 6 0,0 0-4 0,0 0 1 16,0 0 12-16,0 0-1 0,0 0-11 16,0 0 26-16,0 0-15 0,0 0-2 0,0 0 10 15,0 0-2-15,0 0-6 0,0 0 7 0,0 0 9 0,0 0-15 16,0 0 7-16,0 0 5 0,0 0-22 15,0 0 14-15,0 0 8 0,0 0-10 0,0 0-4 16,0 0-19-16,0 0 0 0,0 0-1 0,0 0 12 16,0 0-5-16,0 0-1 0,0 0 10 0,0 0-6 15,0 0 12-15,-27 0-5 0,27 21-17 0,0-21 17 16,0 0 5-16,0 23-10 16,0-23 19-16,0 11-13 0,0-11-9 15,0 15 6-15,0-8 0 0,0-7 5 0,0 14 3 16,0-7-6-16,0-1-5 0,0 2 2 0,22-3 3 15,-22-2 11-15,0-3-23 0,18 5 5 0,-18-5 8 16,16 0-13-16,-16 0 15 0,14 0 1 0,-5 0-3 16,-2 0-7-16,-1 0 0 0,2 0 0 0,0 0-8 15,-1 0 21-15,0-21 4 0,1 21-2 0,-3-15-17 0,1 15-5 0,-1-19 1 16,-1 19-1-16,0-20 22 0,-1 9-9 16,-1-1-4-16,-1 4-8 0,0-3 5 0,-1 4-4 15,0 0 10-15,0 1 2 0,0 0-12 0,0 0 5 16,0 3-1-16,0 0 4 0,0 2 1 0,0 1 6 0,0-4-22 15,0 3-1-15,0 1 0 0,0 0 5 0,-15 0 8 0,15 0 3 16,0 0-2-16,0 0 6 0,0 0 6 0,-13 0-6 16,13 22-4-16,0-22-10 0,0 15 4 15,-8-15 11-15,8 13 4 0,0-13-1 0,0 12-2 16,0-12-15-16,0 8-3 0,0-8 17 0,0 10-7 16,0-10 8-16,0 0 0 0,0 4-8 0,0-4 9 15,22 0-13-15,-22 0 12 0,0 0-13 0,18 0 3 16,-18 0 6-16,11 0 1 15,-11 0 0-15,14 0-12 0,-14 0 2 0,0 0 0 16,6-17-6-16,-3 17 12 0,0 0-7 0,1 0-1 16,-4 0 20-16,0 0-12 0,1 0 7 0,2 0-3 15,-3 26-6-15,3-26-3 0,-3 0 9 0,0 20-15 16,0-20-2-16,0 0 14 0,0 21-4 0,0-21 14 0,0 10-8 16,0-10 7-16,0 11-2 0,0-11-6 0,0 6-1 15,0-2-37-15,0-4-24 0,0 4-11 0,0-3-34 16,0 3-9-16,0-4-18 0,0 1-31 0,0-1-9 15,24 0-18-15,-24 0-36 0,0 0-95 0,0 0-110 16,0 0-22-16,19 0 75 0</inkml:trace>
  <inkml:trace contextRef="#ctx0" brushRef="#br0" timeOffset="55124.28">19036 4414 1851 0,'2'0'69'0,"1"0"21"0,-3 0 44 16,1 0 22-16,-1 0-19 0,0 0 21 0,0 0-10 15,0 0-1-15,0 0-23 0,0 0-9 0,0 0-3 0,0 0 8 16,0 21-25-16,0-21-6 0,0 0-19 0,0 18-18 16,0-18 5-16,0 18-17 0,0-5-5 0,0-5-10 15,0 1-7-15,0 3-15 0,18-2 0 0,-18 5 2 16,0-3 6-16,0 3 0 0,12-2-3 0,-12 1-7 15,0-2 2-15,9 1 0 0,-9 0-8 0,0-4 17 16,4 2-9 0,-4-7-2-16,0 5-1 0,0-2-26 0,0 0-30 15,0-2-39-15,0-3-19 0,0-1-36 0,0-1-19 16,-21 3-3-16,21-3-19 0,0 0-1 0,-23 0-6 16,23 0 2-16,-23 0-20 0,10 0 31 0,2 0 39 15,-2 0 19-15,3 0 79 0,2 0-11 0,2 0 37 16,-1 0 33-16,1 0-12 0,3-18 30 0,2 18 11 15,-3 0 3-15,4-20 36 0,0 20 9 0,0-15 3 0,0 15 5 16,0-13-29-16,0 5 19 0,0 8-36 0,0-10 13 16,0 5-5-16,26 1-12 0,-26 1 11 0,0 0-33 15,29-2 4-15,-29 1-3 0,21 2-13 0,-21-3 30 16,23 4-16-16,-12 0-4 0,1-3 8 0,-1 4-10 16,-2 0 9-16,1 0-10 0,-3 0-2 0,-1 0-7 15,2 19-10-15,-2-19 10 0,-4 0-13 0,3 18 8 0,-2-18 8 16,-2 13-4-16,1-13 2 0,1 15-19 0,-2-15-2 15,-1 15 15-15,0-9-7 0,0 2 6 0,0-2 15 16,0-2-27-16,0 0 24 0,0-1-21 0,0 3-5 16,0-6 9-16,0 0 0 0,0 1 9 0,0-1 2 15,25 1-5-15,-25-1-13 0,0 0 8 0,20 0 1 16,-20 0 6 0,0 0 3-16,15-21 0 0,-15 21-15 0,14-18-2 15,-14 18 0-15,13-18 10 0,-13 18 10 0,6-20-3 16,-6 20-5-16,4-17-19 0,-4 17 3 0,0-10-1 15,0 10-2-15,0-9-3 0,0 5-34 0,0 2-16 16,0-1-13-16,-24 2-35 0,24 1-9 0,-19 0-49 16,19 0-57-16,-27 0-28 0,11 0-91 0,3 0-61 15,-1 0 25-15,2 0 77 0</inkml:trace>
  <inkml:trace contextRef="#ctx0" brushRef="#br0" timeOffset="55525.52">19528 4510 1727 0,'0'0'47'0,"0"0"65"0,0 0 42 15,0 0 44-15,0 0 0 0,0 0-31 0,0 0-4 16,0 0-8-16,0 0-37 0,0 0 16 0,0 0-21 16,0 0-27-16,0 0 2 0,0 0-29 0,29 0-5 15,-29 0-9-15,23 21-9 0,-23-21-10 0,18 0-1 0,-18 20-7 0,16-20-4 31,-16 22-3-31,8-11-12 0,-8 1 7 0,8-3 5 16,1 4-14-16,-3-3 11 0,4-2-7 0,-3 3 0 16,1-1-2-16,0-4-10 0,-3 2-18 0,0-3-30 15,-4-3-15-15,2 2-45 0,-3-1-13 0,6-2-15 16,-4-1-38-16,-2 0-18 0,0 0-47 16,0 0-86-16,0 0-113 0,0 0-106 0,0 0 26 0,0-20 126 0</inkml:trace>
  <inkml:trace contextRef="#ctx0" brushRef="#br0" timeOffset="55788.21">19673 4498 2093 0,'0'-1'46'0,"0"-1"50"0,0 2 42 0,0-3 18 0,0 3 3 0,0-1-16 16,0 1-18-16,0 0 9 0,0 0-53 0,-28 0-21 16,28 0-33-16,0 0-16 0,0 0 0 0,0 0 10 15,0 0 18-15,0 0-20 0,0 27 9 0,0-27-16 16,0 24 3-16,0-24 6 0,-20 27-17 0,20-10 6 15,0 0-6-15,0 0-8 0,-12-2 19 0,12-2-6 16,-14 2-20 0,5 0 23-16,9-4-19 0,-17 1 7 0,11-3 9 15,-6-1-31-15,7 0-17 0,-2 2-38 0,3-4-34 16,2 0-4-16,-1-2-23 0,3-4-20 0,0 4-17 16,0-4-77-16,0 0-51 0,0 0-64 15,0 0-89-15,0-31-27 0,29 31 100 0</inkml:trace>
  <inkml:trace contextRef="#ctx0" brushRef="#br0" timeOffset="56042.28">19767 4509 2075 0,'0'-4'35'0,"0"3"46"16,0 1 25-16,0-1 39 15,0-1-1-15,0 2-9 16,0 0 0-16,0 0-34 0,0 0-26 0,0 0-35 15,0 0-11-15,0 0 7 0,0 0-13 0,0 16 10 16,0-16-13-16,28 0-7 0,-28 14 8 0,0-14-17 16,27 11-3-16,-27-11-4 0,17 17 8 0,-17-12-1 15,17 3 2-15,-17 0 6 0,11 1-28 0,-11-3-15 16,11 2-19-16,-11-4-32 0,8-1-18 16,-8 1-23-16,7-2-18 0,-4-1-18 0,-3-1-37 0,3 0-84 0,0 0-87 15,1 0-117-15,-3 0-27 0,0 0 130 0</inkml:trace>
  <inkml:trace contextRef="#ctx0" brushRef="#br0" timeOffset="56289.55">19953 4482 1927 0,'0'0'44'0,"0"0"54"0,0 0 23 0,0 0 48 0,0-3-10 16,0 3-25 0,0 0 3-16,0 0-40 0,0-1-13 0,0 1-9 15,0 0-1-15,0 0 19 0,0 0 7 0,-20 0-12 16,20 23-22-16,0-23-11 0,0 17-26 0,0-17-8 15,0 26 4-15,-15-11-20 0,15-1 3 16,0 4 2-16,-17 0-9 0,8-2 7 0,0 1-1 0,-1 0-5 16,1 1 6-16,-2 0 0 0,2-2-3 0,1-1 3 15,-1 0-10-15,4-2-6 0,0 0-18 0,1 2-40 16,-1-5-39-16,4-1-43 0,-4 0-24 0,2-3-3 16,2-2-4-16,1 0-7 0,-1-4-37 0,-1 0-94 15,2 0-91-15,0 0-133 0,0 0 46 0,0 0 135 16</inkml:trace>
  <inkml:trace contextRef="#ctx0" brushRef="#br0" timeOffset="57614.16">20266 4738 1477 0,'0'0'49'15,"0"12"51"-15,0-12 39 0,0 0 53 0,0 0-9 16,0 0 7-16,0 0 18 0,0 0-7 0,0 0-1 16,0 0-34-16,0 0-31 0,0 0-39 0,0 0-26 15,0 0-12-15,0 0-20 0,0 0 0 0,0-24-15 0,25 24-7 16,-25 0 6-16,15-23-18 0,-15 23 7 0,20 0-1 16,-20-19-11-16,18 19-4 0,-8-13-2 0,-2 13 5 15,4-18-7-15,-4 9 19 0,3 0-6 0,1-3-7 16,-1-1 5-16,1 1-13 0,-1 0 7 0,-1-1-1 15,-1 1 9-15,2 1 3 0,-6-4-7 0,2-1-8 16,1 7-11 0,-3-3 11-16,-2 0 6 0,0 4 13 0,1-4-1 15,-4 3-12-15,0 0 0 0,0 2-13 0,0 2 14 16,0 1 1-16,0-2-2 0,-25 1 0 0,25 3-10 16,0 1 14-16,-23 1-5 0,23 0 3 0,0 0-2 15,-23 0-5-15,23 0 7 0,-16 0 4 0,16 24-6 16,-12-24 0-16,12 0-6 0,-10 25 2 0,10-25 8 15,-5 21-4-15,5-8 13 0,0-1 3 0,0-1-9 0,-2 4 5 16,2-1-12-16,0-2-3 0,0 1 5 0,0 2 2 16,0-3 2-16,0 0 1 0,0 3 11 0,0-5-9 15,0 1 5-15,0-1-5 0,23-2-7 0,-23-3-2 16,0-1-8 0,22 0-1-16,-22-3 0 0,16 2 6 0,-16-3 5 15,17 0 8-15,-9 1-4 0,-1-1-1 0,1 0 4 16,0 0-18-16,-4 0 15 0,5 0 0 0,-3 0-8 15,-2 0 15-15,4 0-16 0,-2 0 9 0,-1 0-3 16,-1-23-10-16,3 23 7 0,-4 0-9 0,-1-21 9 16,4 21 2-16,-4-13 13 0,-1 13-7 0,0-10 5 15,2 10 4-15,-3 0-9 0,0 0 4 0,0 0-17 0,0-5-3 16,0 5-7-16,0 0 9 0,0 0-2 0,0 0 14 16,0 0 0-16,0 0-2 0,0 0 7 0,0 24-6 15,21-24-9-15,-21 19-6 0,0-19 10 0,15 16 0 16,-15-16 4-16,0 0-9 0,0 16-5 0,10-16 3 15,-10 7-11-15,0-7 10 0,0 8-8 0,8-8-3 16,-8 0 16-16,0 0 10 0,0 0 7 0,4 0-3 16,-2 0 6-16,1 0-13 0,0 0-4 0,1 0 7 15,1-21-21-15,0 21 14 0,1 0 13 0,0-19-9 0,-2 19 17 16,0-14 1-16,-1 14-20 0,0-12 15 0,-3 12-4 16,1 0-13-16,-1 0 4 0,0 0-11 0,2 0-6 15,-2 0 5-15,0 0 8 0,0 0 14 0,1 0-4 16,0 20-5-16,1-20-5 0,2 0-12 0,-3 0 15 15,2 23 7-15,-2-23 1 0,2 0 2 0,-1 0-17 16,0 0 8-16,0 0-6 16,-2 9 1-16,0-9 15 0,0 0-10 15,0 0 15-15,0 0-15 0,0 0 9 0,0 0-4 16,0 0-6-16,0 0-8 0,0-21 6 0,22 21-3 16,-22 0-6-16,0-24 16 0,0 24-18 0,18-14 10 15,-18 14-2-15,0-12 11 0,19 12-3 0,-19-13-2 16,9 13 6-16,-9 0-18 0,8 0 1 0,-5 0-7 15,-1 0 1-15,2 0 10 0,-3 0 4 0,2 0 7 0,1 22-7 0,-2-22 10 32,3 0-11-32,-2 22 2 0,3-22 4 0,-5 14-1 0,2-14 6 15,0 0-5-15,2 15-1 0,-2-15-16 0,-3 0 17 16,4 0 1-16,-3 0 5 0,6 0-3 0,-1 0 1 16,2 0 3-16,-3 0 0 0,5 0 1 0,2 0-18 15,-7 0 0-15,8-21-11 0,-4 21 11 0,0-19 10 16,1 19-11-16,-3-20 20 0,1 20-12 15,-1-19-4-15,1 19 3 0,-8-12-1 0,2 12-3 16,-2-9 8-16,0 9-6 0,0 0-17 0,0 0 19 16,0 0-17-16,0 0 8 0,0 0 6 0,0 0-8 15,0 0 3-15,-26 0 6 0,26 21 6 0,-17-21-6 16,17 0 6-16,-14 23 5 0,14-23-8 0,0 15 1 16,-15-15 10-16,15 19-14 0,0-19 9 0,0 11-4 0,0-5-1 15,0-6 7-15,0 8 0 0,0-3 8 0,25-3-15 16,-25-2 4-16,0 1-22 0,25-1-21 0,-25 0-21 0,15 0-41 0,-15 0-33 15,14 0-32-15,-3 0-41 0,-11 0-32 0,17 0-29 16,-10-18-93-16,-2 18-111 0,2 0-108 0,1-27 83 16</inkml:trace>
  <inkml:trace contextRef="#ctx0" brushRef="#br0" timeOffset="57776.59">20809 4470 2502 0,'-11'0'17'0,"2"0"38"0,4 0 7 16,0 0 25-16,5 0 17 0,0 0-23 0,0 0 0 0,0 0-23 15,0 0-37-15,0 0-7 0,0 0-7 0,0 0-12 16,0 0-43-16,0 0-49 0,0 0-60 16,0 0-80-16,0 0-49 0,0 0-114 0,0 0-137 15,26 0 9-15,-26 0 94 0</inkml:trace>
  <inkml:trace contextRef="#ctx0" brushRef="#br0" timeOffset="58478.34">20969 4371 1836 0,'10'-4'42'16,"-5"2"46"-16,5-2 30 0,-3 0 46 0,2 0 5 15,1-1-15-15,-1 3 12 16,0 0-19-16,-5 2-12 0,5 0-9 0,-6 0-9 15,7 0 5-15,-3 0 6 0,2 0-4 0,0 0-6 16,-2 0-7-16,4 0-24 0,-2 0-9 0,-1 0-18 0,0 19-13 16,1-19-13-16,-2 0-6 0,3 17-2 0,-1-17 2 15,2 13-5-15,-1-13 5 0,3 17 1 0,-1-9-2 16,-2 0 3-16,3 4 4 0,-2 0-9 0,-2-2 3 16,-4 3 4-16,4 0-14 0,-6-1 5 0,1 0-4 15,0 1-3-15,0-1 2 0,-3-1-2 0,1 0 1 16,0-1-9-16,-1 0 2 0,-1-1 8 0,0 1-15 15,0-5 2-15,0 1 7 0,0 0-20 16,0-1-1-16,0 0 11 0,0 1-8 0,0-1 6 16,0-3 5-16,0 4 0 0,0 2-5 0,0-4 4 15,0 3 3-15,0-2-15 16,0 0 9-16,0-3-5 0,0 4 6 0,0-3 6 16,0-1-3-16,0 0 2 0,0-2-8 0,0 6 2 15,0-6 6-15,0 6-2 0,0-5-6 0,0 7 2 16,0-2-10-16,0 1 6 0,0-1 7 15,0 3-7-15,0 0 4 0,0-2-2 0,0 2-3 0,0-3 1 16,0 1 1-16,0 4 5 0,0-6 1 16,0 1 3-16,0 0-3 0,0 4-6 0,0-4 4 0,0 5 0 15,0-1 0-15,0 0 0 0,0 3-7 0,0 2 9 0,0-5-12 16,0 2 13-16,0 3 2 0,0-3-8 16,-16-1 17-16,16 0-22 0,0-1 7 0,0 0 1 0,0 1-10 15,0-3 14-15,-11 1-10 16,11-3 7-16,0 2 0 0,0-1-6 0,0-3 11 15,0 2-2-15,0-2-2 0,-6 0 5 0,6-2-11 0,-3 3-8 0,1-2 13 0,0 0-4 16,-2 1 3-16,2-3 4 0,0 0-16 0,-3 2-3 16,1-2 10-16,0 1 0 0,-1-1 5 0,-3-1 0 15,1 1-29-15,-5 2-10 0,0-1-19 0,-3 2-12 16,1-4 10-16,-5 3-7 0,2 0 5 0,-1-1-8 16,-1-1-4-16,-1 1 5 0,-3 1-2 0,8-3 6 15,-4 2 8 1,9-2 4-16,-1 0 6 0,1 0-21 0,3 0-5 15,5 0-36-15,1 0-31 0,-1 0-15 0,-1 0-46 16,0 0-35-16,-1 0-62 0,-2 0-74 0,1 0-122 16,-1 0-130-16,-2-22 102 0</inkml:trace>
  <inkml:trace contextRef="#ctx0" brushRef="#br0" timeOffset="59786.01">24078 4344 1415 0,'4'-2'48'0,"-4"2"29"15,3-2 23-15,-3 2 38 0,0 0-11 0,0 0-12 16,0-1 5-16,0 1-8 0,0 0-29 0,0 0-5 15,0 0-18-15,0 0-12 16,0 0-8-16,0 0-8 0,0 0-1 0,-20 0-25 16,20 0 14-16,0 0-12 0,-20 0-1 15,8 0 24-15,-1 17-12 0,-5-17 20 0,1 0 1 16,-1 0-10-16,0 11 9 0,-2-11 9 0,4 9-6 16,4-9 5-16,-3 3 7 0,3-3-17 0,1 3 5 15,-2-1-3-15,3-2-10 0,1 0 16 0,4 0-17 16,-6 0 10-16,5 0-3 0,2 0-16 0,0 0 14 0,1 0-6 0,-1 0 0 15,3 0 7-15,-2 0-14 0,3 0-3 16,-2 0-3-16,0 0-5 0,2 0 10 0,0 0 0 16,0 0-9-16,0 0 3 0,0 0-6 0,0 0-7 15,0 0 2-15,0 0-1 0,0 0 0 0,0 0 11 16,0 0 22-16,0 0 10 0,0 0 9 0,0 14 5 16,0-14-9-16,0 18-8 0,0-18-4 0,0 20-11 0,0-8-3 0,0 0 1 15,0 1 1 1,0 3 6-16,0-1-4 0,-21-1 3 0,21 2-1 0,0 3 2 0,0 0 4 15,0-5-19-15,0 7 11 0,0-5-5 0,0 2-13 16,0 1 9-16,0 3-6 0,21-3-4 16,-21 3 9-16,0 2-5 0,0 0-4 0,21 0 1 15,-21 1-6-15,11 5 2 0,-11-7-3 16,11 3-6-16,-4-3 4 0,0-1 5 16,-2-1-5-16,1-1 4 0,-3 0-6 0,3-5 0 15,-3 0 4-15,-1-2 4 0,1 0-3 0,-1-1-5 16,2-1 3-16,-4-3-5 0,2-1 11 0,-2-1-2 15,3-2 3-15,0 0-4 0,-3-1 1 0,3-1-5 16,-3 3 2-16,0-5-4 0,0 3 0 0,0-3 6 16,0 0-8-16,0 0 0 0,27 0-28 0,-27 0-18 0,20 0-35 0,-20 0-23 15,25 0-6-15,-25-24-29 0,29 24-14 0,-18 0-30 16,6-20-38 0,-4 20-16-16,-2-17-19 0,0 17-14 0,-2-18-29 15,1 9-100-15,-2-1-115 0,-2-4-13 0,-1 3 95 16</inkml:trace>
  <inkml:trace contextRef="#ctx0" brushRef="#br0" timeOffset="60165.84">24125 4682 2032 0,'0'-10'38'0,"0"-1"26"15,0 3 53-15,0 0 41 0,0-1-2 0,0 3 6 16,0-1-32-16,0 6-22 0,0-1-30 0,0-1-25 0,-21 3-20 0,21 0-20 15,0 0-13-15,0 0 2 0,-20 0 6 0,20 0 2 16,-17 21 23-16,7-21 0 0,-2 19-3 16,2-19 17-16,2 19-7 0,-1-19-5 0,4 23-4 15,1-23-19-15,0 21 2 0,3-11-6 0,1 1 0 16,0 4-4-16,0-5 1 0,0 2-1 0,0-6 2 16,0 1 9-16,30 3-24 0,-30-4 17 0,21-2-2 0,-21-2-2 0,32-2 4 15,-17 0-10-15,1 0-4 0,-1 0-4 0,-1 0 16 16,3-24 0-16,-3 24 4 0,-4 0 2 15,-1-30-14-15,-2 30 0 0,0-25-10 0,-2 25 1 16,-2-23 11-16,-3 23-10 0,0-23 14 0,0 10-6 16,0 13 3-16,0-18-1 0,-23 9-4 0,23 2-4 15,0 0-21-15,-23 1 5 16,23 1-23-16,0 4-24 0,-22 1-19 0,22-2-47 16,0 2-31-16,-17 0-34 0,17 0-15 0,-10 0-45 15,10 0-64-15,-5 0-33 0,5 21-86 0,0-21-1 16,0 0 117-16</inkml:trace>
  <inkml:trace contextRef="#ctx0" brushRef="#br0" timeOffset="60752.02">24304 4626 1996 0,'4'0'41'0,"-1"0"46"0,-1 0 27 0,2 0 37 16,-4 0-15-16,0 0-22 0,0 0-10 0,0 0-11 16,0 0-25-16,0 0-32 0,0 0-14 0,0 0-22 15,0 0 12-15,0 0 21 0,0 0 5 0,0 0 1 16,0 21 6-16,0-21-5 0,0 0-1 15,0 25-11-15,0-25-2 16,0 16-11-16,0-16-2 0,0 21 0 0,0-10-10 16,0 1 9-16,0 2-1 0,0-1 2 0,0-1-6 15,16 1-9-15,-16-5 4 0,0 1-10 0,0-5 4 16,10 0 12-16,-10-2-18 0,0 1 21 0,8 0 0 16,-8 0-9-16,0-3 17 0,0 2-19 15,0 0 8-15,0-2-7 0,0 0 8 0,0 0 9 16,0 0-2-16,0 0 6 0,0 0-11 0,0 0 6 0,0-26-7 0,0 26 0 15,0 0-2-15,0-25-4 0,0 25 1 0,0-19-10 16,0 6 5-16,0 2-6 0,0 1 10 0,0 1 6 16,0 1-14-16,0 3 17 0,0-3-11 0,0 2-8 15,0 6 16 1,0-4-8-16,0 3-4 0,0-2 21 0,0 2-21 16,0-2 11-16,0 3 3 0,0-5-22 0,0 1 20 15,12 2-17-15,-12 0 3 0,11 0 10 0,-3-2-12 16,-1-1 2-16,1 2 4 0,1 2-2 0,1-2 0 15,0 0 4-15,-4 0-10 0,5 2 8 0,-1-3-1 16,-2 2-1-16,0-4 6 0,0 4-8 0,-3-1 10 16,-2 2-8-16,0 1-4 0,0-3 4 0,-3 3-4 15,0-2 4-15,0 1-4 0,1 1-8 0,-1 0-2 16,0 0-9-16,0 0 4 0,0 0-5 0,0 0-15 0,0 0 6 16,0 0-12-16,0 0 2 0,0 0 2 0,0 0-7 15,0 0 16-15,0 0 2 0,0 0 3 0,0 0 13 16,0 0-10-16,0 0 4 0,0 0-6 0,0 0-11 15,0 0 1-15,0 0-10 0,0 0-1 0,0 0 10 16,0 0-15-16,0 0-10 0,0 0-6 0,0 0-33 16,0 0-19-16,0 0-36 0,0 0-38 0,0 0-55 0,0 0-23 15,0 0-11-15,0 0 2 0,0 0 27 0,0 0-1 16,0 0 66-16</inkml:trace>
  <inkml:trace contextRef="#ctx0" brushRef="#br0" timeOffset="60852.42">24476 4592 47 0,'0'0'-12'0,"0"0"0"0</inkml:trace>
  <inkml:trace contextRef="#ctx0" brushRef="#br0" timeOffset="62771.18">25565 4491 1683 0,'2'0'29'0,"-2"0"50"16,0 0 34-16,0 0 47 0,0 0-3 0,0 0-7 0,0 0 1 16,0 0-17-16,0 0-17 0,0 0-19 0,0 0-21 15,0 0-15-15,0 0-14 0,0 0-9 0,0 0-26 16,-19 0 1-16,19 0 4 0,-17 0 2 0,17 0 17 15,-25 22-10-15,12-22-1 0,-3 19-10 16,1-19-7-16,-3 21 1 0,2-7-10 0,2 1-7 16,-1 1 9-16,3-3-11 15,-1-1 21-15,3 3-8 0,2-1-3 0,1-5 10 16,0 0-7-16,3-3 3 0,4 0-7 0,-2-2 3 16,2 0-15-16,0-2 3 0,0-2 12 0,0 5-15 15,0-5 19-15,22 0-2 0,-22 0-3 0,21 0 4 16,-21 0 3-16,27 0 0 0,-27 0-7 15,22-25 1-15,-22 25-4 0,20 0-4 0,-20-30 10 16,16 30 0-16,-16-25-8 0,11 11 15 0,-4-3-15 0,-2 8 6 0,1-3 1 16,-3 0-8-16,1 1-1 0,-2 4 2 0,0 3-2 0,0-1-5 0,-1 2 3 15,-1 0-4-15,0 3 10 0,0 0 2 0,0 0-5 16,0 0 2-16,0 0-7 0,0 0 8 16,0 21 6-16,0-21-7 0,0 0 5 0,0 26-10 15,0-26-4-15,0 22 2 0,0-22-7 0,0 20 4 16,0-20-8-16,20 14-17 0,-20-14-1 0,0 12 4 15,17-12 10-15,-17 0 10 0,16 4 10 0,-5-2-4 16,1-2 14-16,-3 0 12 0,1 0-6 0,5 0-1 16,-5 0-7-16,3 0-4 0,-5-27-5 0,3 27 7 15,-2-16-1-15,-1 16 5 0,-2-22 21 0,-2 22 3 16,0-19 8-16,1 8-4 0,-3 11-7 16,3-18-5-16,-5 8 1 15,1 3 1-15,-1-1-13 0,0 0 6 0,0 2-7 16,0 3 2-16,0-1 14 0,0 1-9 0,0 3-7 15,0-1-10-15,0 1-6 0,0 0-7 0,0 0-1 0,0 0 13 16,0 0-12-16,0 0 21 0,0 0-1 0,0 26-7 16,0-26 0-16,0 22-3 0,0-22 3 0,0 31 5 15,0-11 4-15,0 1-9 0,0-2-1 0,0-1-4 16,0 6 14-16,0 2-8 0,0 0 5 0,0 1 3 16,0-4-13-16,0 7 17 0,0-1-12 0,0 3 1 15,19-6 7-15,-19-1-7 0,0 0 2 0,0-1-7 16,0-3 7-16,0-4 0 0,0 2 4 0,0-5-7 15,0-2-9-15,0 0 4 0,0-5 4 0,0 0 3 16,0-2-9-16,0-2-18 0,0-2-22 0,0-1-38 16,0 0-37-1,0 0-37-15,0 0-43 0,0 0-10 0,0 0-48 16,0-28-29-16,0 28-86 0,0-25-119 0,-20 25 14 16,20-33 81-16</inkml:trace>
  <inkml:trace contextRef="#ctx0" brushRef="#br0" timeOffset="63025.16">25628 4603 2026 0,'0'-5'25'15,"0"0"31"-15,0 4 32 0,0-2 26 0,0 0 8 16,0 1-10-16,0-2-29 0,0 2-35 0,0 2-24 16,0 0-18-16,0 0-2 0,23 0 12 0,-23 0-14 15,22 0-6-15,-22 0-6 0,24 0-3 0,-24 0 5 16,29 21 8-16,-17-21 13 0,-1 0-13 0,0 23 6 0,-11-23-14 15,12 16 0-15,-12-16 5 0,6 19 3 0,-4-19 1 16,-2 14-3-16,0-7 12 0,0-1-7 0,0-2-3 16,0 1-11-16,0 5 4 0,-27-4-19 0,27-1-18 15,0-2-21-15,-26 0-59 0,26 3-24 0,-20-3-53 16,20-2-55-16,-21-1-50 0,21 0-93 0,-18 0-25 16,9 0 82-1</inkml:trace>
  <inkml:trace contextRef="#ctx0" brushRef="#br0" timeOffset="63355.95">25830 4682 2029 0,'2'0'12'0,"1"0"26"16,1 0 32-16,2 0 32 0,-1 0 3 0,0 0 5 0,1-19-10 0,1 19-33 16,0 0-3-16,1-18-26 0,-2 18-16 15,0-16-7-15,-1 16-6 0,1-16-1 0,-3 16 0 16,-2-15 15-16,0 15 3 0,-1-6 0 0,0 3-8 15,0 3-14-15,0-3-12 0,0 2-4 0,0 0 6 16,0 1 0 0,-20 0-5-16,20 0 14 0,0 0-15 0,-23 0 19 15,23 26 7-15,-16-26-25 0,16 20 13 0,-15-20-5 0,15 17 0 16,0-17 20-16,0 18-7 0,0-18-12 16,0 15 5-16,0-15-11 0,0 18 6 0,0-9 7 0,23-3 6 0,-23 1-6 15,23-1 1-15,-23 2-24 0,23-4-10 0,-23-4-15 16,29 0-1-16,-14 0 1 0,-5 0-9 0,3 0-11 15,-3-24-48-15,-1 24-13 0,2 0-47 16,-2-17-40-16,-6 17-43 0,3-15-65 16,0 15-70-16,-4-21-19 0,5 12 95 15</inkml:trace>
  <inkml:trace contextRef="#ctx0" brushRef="#br0" timeOffset="63556.91">26061 4541 1703 0,'0'-2'39'0,"0"2"25"16,0 0 31-16,0 0 44 0,0 0 8 15,0 0-6-15,0 0 1 0,0 0-6 0,0 0-28 16,0 22-7-16,23-22-18 0,-23 16-35 0,0-16-16 16,27 15 4-16,-27-4-11 0,19-11-5 0,-5 19-5 15,-3-9-10-15,3-1 1 0,-1 3-2 0,1-4 11 16,-1 2-15-16,-2-3-2 0,-1 1-25 0,1-2-34 16,-4 0-40-16,-1-6-39 0,1 5-23 0,-6-1-37 15,1-2-50-15,2-2-60 0,2 0-86 0,-6 0-79 0,5 0 55 16,-5 0 95-16</inkml:trace>
  <inkml:trace contextRef="#ctx0" brushRef="#br0" timeOffset="63732.09">26254 4529 2068 0,'0'-1'32'0,"0"-3"6"0,0 3 29 16,0 0 8-16,0 1-23 0,0 0-5 0,0 0-30 0,-20 0 8 16,20 0 13-16,0 0-3 0,-16 24 16 0,16-24-20 15,0 21-6-15,-22-21 1 0,22 29-25 16,-22-12 18-16,13 1-23 0,-1-5 9 0,2 2 11 15,-3 2-19-15,-1-1 1 16,3-1-38-16,-1 0-69 0,0-3-38 0,1-2-101 0,-2 3-74 0,7-5-90 0,-2-3-105 31,2-2 106-31</inkml:trace>
  <inkml:trace contextRef="#ctx0" brushRef="#br0" timeOffset="65776.1">26607 4630 1072 0,'0'2'4'0,"0"0"36"0,0-2 10 15,0 0 20-15,0 0 33 0,0 0 20 16,0 0 10-16,0 0 17 0,0 0-23 0,0 0-33 16,0 0-8-16,0 0-21 0,0 0 6 0,0 0 2 15,0 0 0-15,0 0 21 0,0 0 10 0,0 0-2 0,0 0 8 16,0 0-6-16,0 0-1 0,0 0 5 0,0 0-5 15,0 0-28-15,0 0-30 0,0 0-34 0,0-20-11 16,0 20-4-16,0 0-4 0,0-21 17 0,21 21-1 16,-21-15-4-16,0 15 8 0,15-17-23 15,-15 17 5-15,14-14 3 0,-14 8 0 0,11-1 8 16,-11 7-7-16,13-5-5 0,-6 2 2 0,-2 1 1 16,1 1-8-16,-1-2 20 0,-3 3-15 0,2 0-3 15,1 0 10-15,-2 0-10 0,1 0 2 16,0 26 11-16,-4-26-1 0,0 21 4 0,0-21 6 0,0 25-10 0,0-25 2 0,0 25-8 15,0-13 3-15,0 0 7 0,0-1-5 0,0-2 4 16,0-3-6-16,0 0 4 0,0 0-15 0,0-1 7 16,0-4-1-16,0 0-1 15,0 1 14-15,0-1-2 0,0-1 15 0,0 0-13 16,0 0 10-16,0 0-11 0,0 0-10 0,0 0 11 16,27 0-21-16,-27-22 7 0,0 22 8 0,0 0-1 15,24-26 14-15,-24 26 0 0,0-19-14 16,14 6 6-16,-14 13 9 0,9-23-10 0,-9 13 24 15,12 1-3-15,-12-1 7 0,9 3 7 0,-7-1-9 16,-2 8-8-16,4-4-23 0,-4 1-4 0,0 2-6 0,0 1 3 16,0 0-3-16,0 0 10 0,0 0-5 0,0 0-5 15,0 0 10-15,0 0-12 0,0 0 20 0,0 0-8 16,0 0-4-16,0 23 14 0,0-23-18 0,0 0 8 16,0 0 4-16,0 19-12 0,0-19 6 0,0 0 2 15,0 10 0-15,0-10-10 0,0 0 7 0,0 7 1 16,0-7-2-16,0 0 0 15,0 0 4-15,0 0-10 0,0 0 7 0,0 0 7 16,0 0-6-16,0 0 14 0,0 0-6 0,0 0 0 16,0 0 2-16,0 0-14 0,0 0 5 0,0 0 1 15,0 0-6-15,0 0 5 0,0 0-11 0,0 0 18 16,0 0-2-16,0 0 2 0,0 0-1 0,0 0-13 16,0 0 2-16,0 0 2 0,0 0 7 15,0 0-3-15,0 0 8 0,0 0-8 0,0 0-5 0,0 0 9 0,0 0-6 16,0 0-4-16,0 0 13 0,0 0-15 0,0 0 6 15,0 0 12-15,0 0-16 0,0 0 8 0,0 0 0 0,0 0-2 0,0 0 0 16,0 0 6-16,0 0-10 0,0 0-10 0,0 0 9 16,0 0-1-16,0 0 9 0,0 0 0 15,0 0 1 1,0 0-5-16,0 0-7 0,0 0 8 0,0 0-1 16,0 0-4-16,0 0 1 0,0 0 2 0,0 0 2 0,0 0 2 0,0 0 0 0,0 0-5 15,0 0 5-15,0 0-4 0,0 0 0 0,0 0 12 16,0 0-10-16,0 0 4 0,0 0 4 0,0 0-4 15,0 0-6-15,0 0 12 0,0 0-2 0,0 0-4 16,0 0 15-16,0 0-1 0,0 0 9 16,0 0 0-16,0 0-3 15,0 0-2-15,0 0-13 0,0 0 7 0,0 0-3 16,0 0-7-16,0-20 11 0,0 20-3 0,0 0-5 16,0 0 8-16,0 0-1 0,0 0 0 0,0 0 3 15,0 0-5-15,0-13-4 0,0 13 4 0,0 0 11 16,0 0-3-16,0 0 2 0,0-6-10 0,0 6-15 15,0 0-5-15,0 0 4 0,0 0 0 16,0-3 5-16,-17 0 1 0,17 1-4 0,0 1 3 0,-16 0 0 0,16-2 5 16,-13 1-10-1,13-1 3-15,-13 2 4 0,5 1-6 0,1-1-1 16,0-1 1-16,3 2-6 0,1 0 2 0,-3 0 3 16,4 0-3-16,-3 0 4 0,1 0-5 0,0 0 14 15,-2 0-16-15,4 0 5 0,-2 0 3 0,-1 0-4 16,1 19 7-16,-2-19-2 0,0 0 0 0,2 0-2 15,-3 16-2-15,-1-16 1 0,3 10 7 0,-4-10 3 0,4 12 0 0,-3-12 0 16,5 9-9-16,-1-3-1 0,2 1 7 16,-6 0-4-16,6 3-3 0,0-3 6 0,0-1-7 15,0 1 3-15,0-1 7 0,1 3-14 0,1-5 11 16,0 2-1-16,0-2-3 0,0-1 7 0,0 1-5 16,0-3-4-16,0 2-3 0,23-2 4 0,-23 0-8 15,0 1 3-15,0-1 9 0,18-1-21 0,-18 0 2 16,16 0 0-16,-16 0-9 0,13 0 26 0,-4 0-3 15,-2 0 8-15,-1 0-4 0,1 0-2 16,1 0 5-16,-2 0-13 0,1 0 13 16,3 0-9-16,-5 0 8 0,5 0-1 0,0-17-4 15,-3 17-2-15,1 0 2 0,0-19-3 0,-3 19 3 16,1-18 3-16,0 18-1 0,-5-14 10 0,4 6-16 16,-3 1 7-16,0 1 1 0,-2 0-1 15,0-2 7-15,0 0-6 0,0 3-9 0,0-3 0 16,0 3 12-16,0 0-7 0,0 0 5 0,0 1 6 15,0 4-8-15,0-4-3 0,0 4 6 0,0 0-9 16,0-1-5-16,0 0 5 0,0 1-6 0,0 0-3 16,0 0 4-16,0 0 8 0,0 0 6 0,0 0-1 15,0 0-2-15,0 27 0 0,0-27-10 0,0 15 13 16,0-15-1-16,0 23-3 0,0-10-4 0,0 0-14 16,0-4 7-16,0 0-6 0,0-1-9 0,0 2-3 15,0-4 0-15,20-3-3 0,-20-3 9 0,0 4 3 16,0-2-4-16,22 0 13 0,-22-2 16 0,0 0 8 15,0 0-2-15,15 0 0 0,-15 0-14 16,8 0 1-16,-8 0 5 0,11 0 1 0,-6-21 5 16,4 21 1-16,-7-19 7 0,5 19-7 0,-1-19 8 15,-6 19 11-15,5-25-19 0,-3 13 13 0,0 2 0 16,-2 10-13-16,0-17 22 0,0 17-2 0,0-11-5 16,0 8 2-16,0 0-5 0,0 1-20 0,0 1-10 0,0 0 3 15,0 1-15-15,0 0 12 0,0 0 7 0,0 0-11 0,0 0 9 0,0 23 7 16,0-23-11-1,0 23 9-15,21-23-2 0,-21 26-7 0,0-12 10 16,16-3-12-16,-16-11 1 0,0 20-6 0,9-10-14 16,-9-10 19-16,0 9-22 0,10-9 17 0,-10 0 4 15,0 6 4-15,3-6 17 0,-1 0 2 0,-2 0-6 16,5 0-2-16,-5 0-4 0,5 0-12 0,-3 0 20 16,0 0-9-16,4 0 6 0,-3-26-2 15,1 26-7-15,-2 0-9 0,2-25 4 0,-1 25 3 0,0 0 7 0,-3-18 0 16,2 18 3-16,-2 0-3 0,0-10-13 0,4 10 8 15,-4 0-14-15,0 0 11 0,0 0 2 0,0 0-4 16,0 0 12-16,0 0-8 0,0 22-1 0,0-22 3 16,0 19 8-16,0-19-4 0,18 18 2 0,-18-18-12 15,0 13-4-15,0-13 2 0,20 0-16 0,-20 0 21 16,0 0-8-16,18 0-4 0,-18 0 20 0,14 0-2 0,-2 0 0 16,-4 0-2-16,-2 0 6 0,3 0-17 0,1 0-2 15,-5 0 23-15,3-20-12 0,-6 20 9 0,3-23 5 16,-1 23-17-16,1-23 0 0,-3 23 0 0,0-27 2 15,-1 14 6-15,-1 0-8 0,0 4-3 0,0-1-1 16,0 1-7-16,0 5 2 0,0 0 4 0,0 2-26 16,0 0-26-16,0 2-24 15,-23 0-34-15,23 0-35 0,0 0-17 16,-18 0-16-16,18 0-42 0,0 25-12 0,-18-25-31 16,18 0-76-16,-8 20-67 0,8-20-70 0,0 0 78 15</inkml:trace>
  <inkml:trace contextRef="#ctx0" brushRef="#br0" timeOffset="66677.7">27304 4595 1856 0,'6'0'27'0,"-1"-13"48"0,3 13 28 0,-1-11 56 16,-2 11 7-16,0-12-16 0,3 6 6 0,-3-1-18 15,-5 3-4-15,2-2-3 0,0 5-15 0,0 0-25 16,-2-1-25-1,0 2-38-15,0-3-17 0,0 3-10 0,0 0-11 0,0 0 16 16,0 0-10-16,0 0-2 0,-22 0 14 0,22 0-8 0,0 24 5 16,-31-24-2-16,31 20 4 0,-23-20-9 0,23 25-2 15,-18-12 10-15,18 1-17 0,-11-1 20 16,11 1-12-16,0-5 1 0,0 0-4 0,0-2-10 16,-11 1 12-16,11-5-12 0,0-1 2 0,0 0 10 15,0-2 2-15,0 0 6 0,0 0 11 0,22 0-6 16,-22 0-5-16,0 0 0 0,21 0-10 0,-21 0 0 15,18 0 9-15,-18-22 2 0,15 22 16 0,-15-20-17 16,16 20 0-16,-16-20-1 0,7 20-3 0,-3-16 18 16,-2 16 0-16,1-11-2 0,-1 11-12 0,-2 0 2 15,0 0-12-15,0-7-8 0,0 7 0 0,0 0 0 16,0 0 12-16,0 0 8 16,0 0 0-16,0 0-8 0,0 20-15 0,0-20 5 15,0 18-1-15,0-18-17 0,0 16 14 16,0-16-27-16,16 16 3 0,-16-16 16 0,0 11-13 15,0-11 17-15,15 7-1 0,-15-7 3 0,0 0 12 0,12 0 15 0,-12 0-1 16,7 0-3-16,-7 0-3 0,4 0-11 0,2 0 17 16,-2 0-1-16,-3-23-4 0,3 23 15 0,-2-19-7 15,3 19-4-15,-2-20 5 0,-3 20 13 0,0-17-12 16,0 17 5-16,2-10 6 0,-2 10-37 16,0 0 6-16,0 0-5 0,0 0-6 0,0 0 12 15,0 0 8-15,0 0 0 0,0 0 3 0,0 22-6 16,0-22 6-16,0 0-3 0,0 25-8 0,0-25 7 15,0 19-3-15,0-19-6 0,0 15-10 0,0-15-2 16,0 0-17-16,0 10 23 0,19-10 4 0,-19 0 4 0,0 0 8 0,12 0-1 16,-12 0 1-16,11 0 1 0,-11 0-1 0,12 0-4 15,-7 0 12-15,-1 0-5 0,2-26 7 16,-2 26 0-16,-2-22-7 0,3 22-2 0,0-25 14 16,-2 10-3-16,-1 3 0 0,2 2 13 0,-4-2-13 15,4 2-2-15,-4 10 8 0,0-10-18 0,0 10-2 16,0-5-4-16,0 5-12 15,0 0 0-15,0 0 6 0,0 0 9 0,0 0 11 16,0 0-5-16,0 20 0 0,0-20-11 0,0 0 3 16,0 27 16-16,0-27-3 0,0 21 0 15,0-21 3-15,0 25-2 0,0-25 3 0,0 21 7 16,0-13-2-16,0 8-6 0,0-3-3 0,0 0 0 16,0-2 5-16,0 3-1 0,0 4 3 0,0 0-1 15,0 0-10-15,0-1 5 0,0 0-13 0,0 2 2 0,0 0 8 0,0 0-2 16,0-3 11-16,-22-2-4 0,22 3-1 15,0-3 1-15,-17-3 7 16,17-2-4-16,-13 2 0 0,13-4 3 0,-10 0-8 16,1-1-4-16,9-5 1 0,-6 1-3 0,0 0-3 15,4-2 5-15,-1 0-8 0,-3 0 3 0,-1 0-6 16,-2 0 2-16,-4 0-7 0,2-23-34 0,-3 23-25 16,-3 0-37-16,1-19-36 0,2 19-27 0,0-12-51 15,-1 12-20-15,1-10-52 0,3 10-76 16,-3-9-115-16,3 1-90 0,3 2 96 0</inkml:trace>
  <inkml:trace contextRef="#ctx0" brushRef="#br0" timeOffset="67287.23">26567 5081 1814 0,'0'0'39'0,"0"0"33"0,0 0 28 0,0-22 53 16,0 22-5-16,0-15 13 0,0 15 11 0,0-14-12 16,0 14-30-16,0-14-26 0,0 14-25 0,22-15-35 15,-22 9 7-15,0 1-15 0,0 1-20 0,0-1 8 16,0 2-24-16,0 1 10 0,0-1-10 16,0 1 0-16,-24 2 8 0,24 0-10 0,-21 0 4 15,21-1-9-15,-27 1-1 0,14 0-7 0,-3 0 14 0,-1 0 8 0,5 0 3 16,1 23 6-16,-5-23 2 0,3 18-7 0,6-18-2 15,-3 20 12-15,2-20 1 0,3 20 5 0,-1-10 4 0,0 4-5 16,6-5-4-16,0 4 0 0,-4-1 0 0,4-1-1 16,0 3 7-16,0-1 1 0,0-1 3 15,0-2 1-15,0 3-7 0,0 0-14 0,0-3-4 16,0 2 2 0,0 1-6-16,0-2 8 0,0 1 0 0,0 0-4 15,0 0 1-15,0-1-9 0,0 3-2 16,0-5-5-16,0 0 17 0,0 2 4 0,0-1-4 15,0-3-3-15,0 2-12 0,0-1-5 0,0-2 7 0,-19 1 4 0,19-1-1 0,0-2 7 16,0 0-7-16,0 1 1 0,0-5-9 16,0 1-25-16,0 0-13 0,0-1-27 0,0 0-24 15,0 0-15-15,0 0-40 0,0 0-31 0,0 0-16 16,0 0-24-16,0 0 0 0,0 0-21 0,-23-17-46 16,23 17-67-16,0 0-87 0,0 0-10 15,-27-16 93-15</inkml:trace>
  <inkml:trace contextRef="#ctx0" brushRef="#br0" timeOffset="69198.82">26207 5285 2199 0,'0'-1'29'0,"-2"-2"27"0,-2 1 32 16,4-1 45-16,0 2 3 0,0-3-15 0,0 0-7 16,0-2-35-16,0 4-18 0,0 0-6 0,22-1-27 15,-22 2-6-15,0-4-13 0,31 2 9 0,-31-1-1 16,27 4 2-1,-13-5 2-15,-1 3-1 0,1-2 6 0,-1 0-6 16,1 1-12-16,-1 2-8 0,0-3-3 0,3 0-6 16,0 0 11-16,2-1 5 0,0 3-5 0,-4-2 6 15,2 3-8-15,-7 0 0 0,1 0-3 0,-3 1-1 16,-2 0 11-16,-1 0-19 0,-3 0 12 0,1 0-10 16,0 0 7-16,0 0 4 0,-2 18-2 15,2-18 7-15,0 0-6 0,1 17-1 0,-1-17 10 0,0 0-11 0,0 17-4 16,3-17 8-16,-5 13-12 0,0-3 17 0,0-3 0 15,0 0-5-15,0 1 2 0,0-2 1 0,0 2-9 16,0-4 1-16,0 2 5 0,0-3-8 0,0 1 2 16,0 1 8-16,0-4-4 0,0 3 5 0,0-3 10 15,0 0-18-15,0 1-1 0,0-1 3 0,0-1 3 0,0 0 10 32,0 0-9-32,0 0 1 0,0 0-5 0,0 0 8 15,0 0 0-15,0 0-8 0,0 0 9 0,0 0-6 16,0 0 5-16,0-19 0 0,0 19-11 15,0 0 2-15,0 0-6 0,0-17 1 0,0 17 12 16,0 0-9-16,0-13 16 0,0 13-10 0,0-9 6 16,0 9 0-16,0-4 6 0,0 2 4 0,0-1-6 15,0 3 1-15,0-1-11 0,0 0 0 0,0 1-6 0,0 0 1 0,0 0 1 16,0 0 2-16,0 0-1 0,0 0-5 0,0 0-10 16,0 0 3-16,0-3 6 0,0 3 0 0,0 0 17 15,0 0-8-15,0 0 3 0,0 0 8 0,0 0-11 16,18 22 0-16,-18-22-4 0,0 0 2 0,0 0 4 15,0 17 3-15,0-17-10 0,0 0 5 0,11 0-11 16,-11 11 6-16,0-11 10 16,9 0-6-16,-9 5 8 0,5-5-2 15,-1 4-4-15,-2 0-10 0,0 0-1 0,1-3 7 16,-1 2-6-16,0-3 9 0,1 4 0 0,-3-3 3 16,4-1-6-16,1 0 16 0,1 0 0 0,-4 0-13 15,3 0 7-15,1 0-9 0,0 0-3 0,0 0 8 0,-2-19-3 16,-3 19-6-16,3 0 1 0,0 0 1 15,-4-15 4-15,2 15-5 0,1-11-1 0,-3 11 3 0,0-9-1 16,0 9 9-16,0-11-6 0,0 11 0 0,0-8-4 16,0 4-9-16,0 1 6 0,0-1 3 0,-22 2-1 15,22-1 9-15,0 3 1 0,-27-4-8 0,27 2 4 16,-16-1-5-16,16 2 3 0,-13-2-8 0,13 1-1 16,-12 1 11-16,12-1-8 15,0 2 8-15,-7 0 3 0,7 0-6 0,0-1-3 0,0 1 0 0,0 0-5 0,0 0-3 16,0 0 7-16,0 0-1 0,0 0-6 0,0 0 10 15,0 0-12-15,0 0 7 0,0 0 4 0,0 0-1 16,0 0 9-16,0 0 1 0,0 0-2 0,0 0-1 16,0 0-6-16,0 0-10 0,19-18 0 0,-19 18 14 15,0 0-2-15,15 0-1 0,-15-18 7 0,16 18-18 16,-16 0 18-16,17-10 2 16,-7 10-6-16,-10 0 8 0,13-7-15 0,-8 7 7 15,2 0 6-15,-3 0-14 0,-2-4 4 16,3 4 3-16,-1 0-6 0,1 0 10 0,-5 0 3 15,4 0-13-15,-2 0 14 0,5 0-1 0,-4 0-3 16,3 19 12-16,-2-19-13 0,1 0 4 0,-1 0-7 16,2 14-5-16,0-14 4 0,-2 0 3 0,-1 14-1 15,-1-14 2-15,-2 11 6 0,6-6-21 0,-4-1 24 0,-1 3-14 16,-1-2 1-16,4-1 9 0,-1 2-7 0,-1-1 3 16,0-1-10-16,-2 1 2 0,3 0 2 0,-1-1 4 15,-2 1 1-15,2-2 1 0,-2 2-13 0,0-1 17 16,0-1-6-16,0-2 5 0,0 2 0 0,0 0-9 15,0 0 6-15,0 0-12 0,0-2 11 0,0 3-12 16,0-3 4 0,0 0 16-16,0 0-14 0,0 2 4 0,0-3 7 15,0 0-8-15,0 0 4 0,0 0 8 0,0 0-12 16,0 0 5-16,0 0-6 0,0 0 2 0,0 0 10 16,0 0-7-16,0 0-1 0,0 0 4 0,0 0-7 15,0 0 8-15,0 0 3 0,0 0 0 0,0 0-3 16,0 0 3-16,0 0 2 0,0 0-15 0,0 0 5 15,0 0-6-15,0 0-1 0,0-18 6 0,0 18 2 0,0 0 1 0,0 0-8 16,0 0 10-16,0-13-6 0,0 13 1 0,0 0 5 16,0-12-9-16,15 12 17 0,-15-10-9 0,0 6 10 15,0 0-3-15,10 1-2 0,-10 0 4 16,0 1-6-16,0-2 10 0,6 4-17 0,-6-2 6 16,3 2 7-16,-3 0-15 0,2-2 0 0,-2 2 5 15,0 0-10-15,2 0 9 0,-2 0 5 0,0 0-9 0,0 0-7 0,0 0-1 16,0 0 3-16,0 0-4 0,0 0 12 0,0 0-5 15,0 0-4-15,0 0 4 0,0 0-1 0,0 0 5 16,0 0 4-16,0 0-8 0,0 0 4 16,0 0-3-16,0 0-8 0,0 18 16 0,0-18-10 15,0 0 3-15,0 0 9 0,0 11-18 0,0-11 9 16,0 0-3-16,0 13 5 16,0-13 9-16,0 0-10 0,0 11 3 0,0-11-6 15,0 4-5-15,0-1 6 0,0-3 4 0,0 0-4 0,0 3 2 16,0-3 0-16,0 0-3 0,0 0 3 0,0 0 1 15,0 0 7-15,0 0-2 0,0 0-2 0,0 0 5 0,0 0-7 16,0 0-2-16,0 0 1 0,0 0-5 16,0 0 6-16,0-18 0 0,0 18 4 0,0 0-6 15,0-14-6-15,0 14 5 0,0-13-5 0,0 13 0 16,20-16 10-16,-20 16-1 0,0-11 2 0,0 4-3 16,11 1-8-16,-11-1 2 0,0 1-5 0,12-2 10 15,-7 3-9-15,5-3 7 0,-5 0-1 0,3 4 7 16,-2 1 7-16,2-1-11 0,-1 2 4 0,2 0-12 15,-2 1 4-15,-2 0 3 0,1 1-1 16,0 0 2-16,1 0 1 16,0 0-1-16,-4 0 1 0,3 0 0 0,-2 0-5 15,-3 25 2-15,1-25-4 0,2 16 8 0,-4-16-7 16,4 18-3-16,0-18 8 0,-4 19-8 0,0-19 5 16,0 18 7-16,0-11-11 0,0-1 0 0,0-1 5 15,0 2-5-15,0-5 12 0,0 2 0 0,0-1-2 16,0-2-1-16,0-1 1 0,0 0 3 0,0 0 5 0,0 0-5 15,0 0-13-15,0 0 8 0,0 0-13 0,0 0 7 16,0-22 14-16,0 22-7 0,0 0 4 0,0-24-5 16,0 24 5-16,0-16 2 0,19 16 0 0,-19-17 9 15,0 7-9-15,0 1-1 0,17-1 8 16,-17 2-7-16,10-1 3 0,-10 0-2 0,9 1 3 0,1 2 3 16,-4-2 1-16,-2 2-2 0,-1 2-7 15,-1-1 4-15,2 3-7 16,-4 0-1-16,5-2 0 0,-5 4-5 0,3 0-4 15,-3 0-1-15,4 0 6 0,1 0-7 0,1 0 1 16,-2 0 8-16,1 0-5 0,-1 24 0 0,4-24 3 16,0 0-2-16,-4 21 1 0,-3-21 0 0,3 22-1 15,-4-22-3-15,4 19-5 0,0-8 14 0,-4 0 4 16,0 1-7-16,0-3 8 0,0 0-10 0,0 0-10 16,0-3 5-16,0-1-21 0,0-1-18 0,0-1-8 0,0 1-35 15,0-3-19-15,0-1-29 0,0 0-41 0,0 0-13 16,0 0-26-16,0 0-44 0,0 0-78 0,0 0-116 15,0 0-117-15,-26 0 23 0,26 0 134 0</inkml:trace>
  <inkml:trace contextRef="#ctx0" brushRef="#br0" timeOffset="70168.14">26387 5277 730 0,'0'-2'2'0,"0"-1"9"16,0 1-1-16,0-2 8 0,0 1 0 0,0 1 3 16,0 0 21-16,0 0 21 0,0-1 13 0,0 3 24 15,0 0 1-15,0 0 3 0,0-1 0 0,27 1-26 16,-27-1-4-16,0 1-7 0,0-2-9 16,0 2 17-16,0 0-20 0,0 0-29 0,0 0-9 15,0 0-20-15,0 0 6 0,0-2-4 0,0 2 12 16,0 0-8-16,0 0-3 0,0 0-6 0,20 0-6 15,-20 0-9-15,0 0 18 0,0 0 3 0,20 0-9 16,-20 0 9-16,0 0 4 0,0 0-4 0,0 0 24 16,11 0-22-16,-11 0-4 0,0 0-1 0,0 0-10 15,0 0 26-15,0 0 8 0,0 0 31 0,0 0-1 0,0 0-5 16,0 0-25-16,0 0-20 0,0 0 5 0,0 0-6 16,0 0 1-16,0 0 14 0,0 0-4 0,0 0 11 15,0 0 5-15,0 0-5 0,0 0 12 0,0 0-2 31,0 0 8-31,0 0-8 0,0 0-7 0,0 0 17 0,0 0 1 0,0 0 4 0,0 0-12 0,0 0-15 16,0 0-16 0,0 0 6-16,0 0-3 0,0 0-2 0,0 0 19 15,0 0-12-15,0 0 10 0,0 0-7 0,0 0-3 16,0 15 5-16,0-15 5 0,0 0 8 0,0 16-10 16,0-16-8-16,0 12 0 0,0-12-12 0,0 12 8 15,0-4 4-15,19-3-4 0,-19 1 9 0,0-2-11 16,0 4-3-16,0-4-6 0,0 2-4 0,0 1 4 15,0-5 8-15,0 2-6 0,0 0 9 0,0 1-5 0,0-2-6 16,0-1 13-16,0 0-2 0,0-2-14 0,0 3 12 16,0-3-16-16,24 2-1 0,-24-2 16 0,0 0 0 15,0 0 11-15,0 0 1 0,0 0 3 0,0 0 0 16,0 0 6-16,0 0-4 0,0 0-16 0,0 0-2 16,0 0 0-1,0 0-7-15,0-18 25 0,0 18-11 0,0 0 3 16,0-13 7-16,0 13-14 0,0-9 7 0,0 9-9 15,0-12-2-15,0 6 4 0,0 2-1 0,0-5-12 16,14 1 9-16,-14 1-1 0,0-1-8 0,0 0 13 16,0-2-18-16,0 1 0 0,0-1 12 0,0-1-8 15,0 3 2-15,0-2 13 0,0 2-10 0,0-1-12 0,0 1-2 0,18 1-37 16,-18 3-24-16,0 0-18 0,0 4-39 16,0-1-23-16,0 1-42 0,0 0-25 0,0 0-41 15,0 0-74-15,0 0-89 0,0 0 18 0,0 0 87 16</inkml:trace>
  <inkml:trace contextRef="#ctx0" brushRef="#br0" timeOffset="70784.66">27403 5079 1918 0,'-3'-1'53'0,"3"-2"50"0,0-1 31 0,-2 2 49 16,2-1-4-16,0 1-5 0,0-1 19 0,0 3-10 16,0 0-22-16,0-1-30 0,0 1-41 0,0 0-22 0,0 0-23 15,0 0-3-15,0 0 21 0,0 0 6 0,0 22 9 16,0-22-2-16,0 20-31 0,0-20-19 0,0 26-15 15,26-12-5-15,-26 3-2 0,21 1-3 0,-21-4-1 16,24 2-4-16,-24 0 2 0,21-1 3 0,-21 0-13 16,20-3-18-16,-8-1-20 0,-2-3-34 0,-1 0-14 15,-1 2-23-15,-2-3-30 0,0-5-9 0,1 1-29 0,-3 0-18 16,-1 0-28-16,2-3-78 0,-5 0-63 0,5 0-82 16,-3 0-97-16,0 0 100 0,0 0 124 0</inkml:trace>
  <inkml:trace contextRef="#ctx0" brushRef="#br0" timeOffset="71038.5">27595 5120 2126 0,'0'-4'28'0,"0"-1"26"0,0 0 38 0,0 1 35 16,0 0-2-16,0-1 2 0,-22 4 0 0,22 1-11 16,0-1-22-16,0-1-3 0,0 2-19 0,0 0-4 15,0 0 14-15,0 0 5 0,-29 25-11 0,29-25-9 16,0 20-13-16,-30-20-26 0,30 26 4 0,-21-10-16 15,21 0 3-15,-23 1-7 0,23-1-14 0,-23 2 5 0,12 0-6 0,-1 2 2 0,-1-3 6 16,5 1-1-16,-2-4-4 0,1-1 1 0,4 0-10 16,-3-4-20-16,3-1-43 0,0-2-24 0,1 1-42 15,0-4-28-15,2 0 7 0,-1-2-15 16,3-1 2-16,0 0-32 0,0 0-54 0,0 0-123 16,0 0-136-1,0 0-15-15,0-20 88 0</inkml:trace>
  <inkml:trace contextRef="#ctx0" brushRef="#br0" timeOffset="71254.73">27679 5138 2055 0,'2'0'55'16,"0"0"33"-16,-2 0 38 0,0 0 36 0,2 0-13 0,-2 0-9 0,3 0-16 15,-3 0-23-15,0 0-48 0,0 0-9 0,0 0-29 16,0 0 4-16,1 0 5 0,0 0-13 0,3 23 1 15,-2-23-16-15,5 17 1 0,-2-17-3 16,4 18 10-16,-3-18-5 0,3 17-15 0,1-17-23 16,-4 15-42-16,3-15-38 0,1 7-37 0,-6-3-19 15,4-4-49 1,-3 2-65-16,3-2-98 0,2 0-99 0,-1 0-3 0,-7 0 104 16</inkml:trace>
  <inkml:trace contextRef="#ctx0" brushRef="#br0" timeOffset="71471.03">27855 5084 2078 0,'0'-3'42'0,"0"1"27"0,0 1 15 16,0 1 18-16,0 0-19 0,0 0-8 16,0 0 27-16,-19 0 13 0,19 0-2 0,0 0 8 15,0 24-25-15,-19-24-24 0,19 24-3 0,-11-24-19 16,11 30-6-16,-10-13 1 0,10 0-7 0,-10 3-7 16,10-2-4-16,-6 2-13 0,5-1-6 0,0 3 2 15,-4-2-12-15,3-1 13 0,2 0-9 0,0-5-2 16,-4 3-12-16,3-6-25 0,-4 2-49 15,0-4-49-15,2 3-43 0,1-6-34 0,-1-1-21 0,-3-1-47 0,3-1-69 16,-4 0-124-16,2-3-83 0,1 0 95 0</inkml:trace>
  <inkml:trace contextRef="#ctx0" brushRef="#br0" timeOffset="73406.75">27947 5460 1833 0,'0'0'22'0,"0"0"23"0,0 0 12 0,0 0 25 16,25 0 0-16,-25 0 8 0,0 0 28 0,16-19-5 0,-16 19 8 15,15 0-13-15,-15 0-31 0,13-21-2 0,-13 21-24 16,12-10 10-16,-12 10-2 0,14-13-18 16,-9 4 14-16,-1 3-26 0,1-3 1 0,-3 2-2 15,3-3-7 1,-1 1-7-16,0-3 5 0,2 1-1 0,2-2-12 16,-5 1 7-16,3-1-6 0,1-2 4 0,-1 1 15 15,-1 0-7-15,3-1 1 0,-2-2 15 0,0 3-7 16,3-2 9-16,-5 2 4 0,1 1-8 0,-1-3-8 15,-1 4 1-15,-1-1-12 0,0-1 3 0,-2 1 0 16,0 3 0-16,0-1 3 0,0 0-5 16,0 1 8-16,0 2 2 0,0-2-10 0,0 4 0 15,0 3 3-15,0-1-14 0,0 2 3 0,0 0-15 0,0 2-2 16,0 0-2-16,0 0 6 0,0 0 6 16,0 0-8-16,0 0 11 0,0 0 0 0,-19 0 8 15,19 25-1-15,0-25-4 0,0 14-6 0,-22-14-2 16,22 19 0-16,0-19-3 0,-15 24 5 0,15-13 3 15,0 1 0-15,-11 0 2 0,11 3 1 0,0-5-11 0,0 2 5 0,0 1 4 0,0-3 1 16,0 2-3-16,0 1 4 0,0-1-1 0,0 0 0 16,0 0 4-16,0 0-9 0,0-1-6 0,18 0 2 15,-18 0 1-15,0-1-3 0,20-1-4 0,-20 0-2 16,14-1-5-16,-14-1 1 0,11 1-3 0,-11-3-5 16,10 1 4-16,-10 1-5 0,8-7 9 0,-3 4 4 15,-4 0-3 1,1-3 8-16,0 0 6 0,-1-1-8 0,1 0 9 15,2 0 2-15,0 0-9 0,-2 0 7 0,4 0 0 16,0 0-1-16,-1 0 13 0,2-20-12 0,3 20 5 16,-5-16-5-16,2 16-12 0,-2-15 15 15,-1 15-10-15,3-17 13 0,-2 17-7 0,0-17 10 16,-3 10 1-16,1 1-9 0,0-1 7 0,0 0-6 0,-2 0 4 16,2 0-2-16,-3 1 10 0,1 3-4 0,2-1 2 0,-2 0-12 15,-1 4-3-15,0 0-7 0,0 0-5 0,0 0 15 16,0 0-9-16,0 0 8 0,0 0-2 0,0 20 6 15,0-20-5-15,0 0-10 0,0 22 6 0,0-22-22 16,0 16 9-16,0-16-2 0,0 17-17 16,20-17 8-16,-20 11-6 0,0-11-4 0,0 10 4 15,0-10 17-15,0 5 9 16,0-3 18-16,9-2 7 0,-9 0-8 0,0 3-5 16,0-3 3-16,0 0-2 0,6 0 6 0,-4 0 5 15,1 0-11-15,1 0 12 0,-2-20-6 0,3 20 5 16,-1 0 4-16,3-15-6 0,-4 15-5 0,1 0-4 15,-3 0-3-15,1-11-7 0,1 11 7 0,-2 0-2 16,-1 0-1-16,0 0-2 0,1 0-4 0,0 0 3 16,-1 0 5-16,0 0 8 0,0 0-8 0,0 0-3 0,2 0 3 15,-2 0-3-15,0 23 6 0,0-23-2 0,3 0-3 16,-2 15-8-16,-1-15 5 0,1 0-3 0,-1 0 6 16,0 12 6-16,1-12 6 0,-1 0 0 0,2 0-3 15,-2 0 7-15,0 0-4 0,0 0-8 0,0 0 3 16,0 0-6-16,0 0-7 0,0-18 8 0,0 18 6 15,0 0-10-15,0-22 8 16,0 22-1-16,19-14-11 0,-19 14 11 16,0-18 5-16,15 18-7 0,-15-12 3 0,0 6 1 15,12 2-12-15,-12 1 16 0,7 0-5 0,-3 1-4 16,-4 2 1-16,5 0-7 0,-3 0-2 0,-2 0 3 16,2 0-1-16,-2 0 9 0,1 0-3 0,-1 0-1 15,0 18 4-15,0-18-7 0,0 0 3 0,0 0 3 16,0 17-6-16,0-17 9 0,0 0-3 0,0 0 0 0,0 8-1 0,0-8-13 15,0 0 3-15,0 5-3 0,0-5 12 0,0 0-5 16,0 0 7-16,0 0-15 0,0 0-18 0,0 2-1 16,0-2-15-16,0 0-9 0,0 0-4 15,0 0 1-15,0 0-7 0,0 0-3 0,0 0-5 16,0 0-9-16,0 0 1 0,0 0 2 0,0 0 12 16,0 0 8-16,0 0 20 0,0 0 11 0,0 0-7 0,0 0 8 0,0 0-5 15,0 0-6-15,0 0 12 0,0 0 7 0,0 0 10 16,0 0 2-16,0 0 20 0,0 0-8 15,0 0 2 1,0 0 15-16,0 0-13 0,0 0 6 0,0 0 23 16,0 0 4-16,0 0 11 0,0-14 17 0,0 14-15 15,0 0 1-15,0 0 14 0,0 0-14 0,0 0 0 0,0 0 13 16,0 0-6-16,0 0 11 0,0 0-2 16,0 0-16-16,0 0-14 0,0 0-5 0,0 0-22 0,0 0-4 15,0 0-9-15,0 0-13 0,0 0 13 0,0 0 4 16,0 0 3-16,0 0 3 0,0 0-5 0,0 0-12 15,0 21 2-15,0-21-4 0,0 0 0 16,0 17 8-16,0-17 7 0,15 12 2 0,-15-12-6 16,0 12 7-16,0-12-8 0,0 9-3 0,0-4 2 0,0 0-7 0,0-1 1 15,0-1-2-15,0 1 12 0,0-3 3 0,0 0-7 16,0 2 16-16,0-2-9 0,0-1-4 0,0 0 5 16,0 0-11-16,0 0 2 0,0 0 7 0,0 0 12 15,0 0-3-15,0 0 0 0,0 0-13 16,0 0-8-16,0 0 8 0,0 0-11 0,20-22 9 15,-20 22 4-15,0 0-3 16,0-17 8-16,0 17-3 0,15-15-5 0,-15 15-7 16,0-18-3-16,11 9 4 0,-11-1 0 0,12 1 8 15,-8-2-3-15,-1 4 3 0,2 0 0 0,0 0-7 0,-1 3 9 16,0-2-8-16,-2 3-1 0,2 0 9 16,0-1-4-16,0 3-1 0,-2 1 7 0,2 0-13 15,-1-3 6-15,2 3 0 0,-1 0-12 0,0 0 9 16,0 0 3-16,1 0 2 0,-1 21 2 0,0-21-7 15,0 0-2-15,-3 17 3 0,3-17 6 16,-1 0-6-16,-1 18 2 0,1-18-5 0,-1 14-2 16,-2-14 18-16,3 15-12 0,-2-8 3 0,-1 0 0 15,0 0-3-15,0 2 11 0,0-3-8 0,0-2-4 16,0 4 7-16,0-4-9 0,0 1 15 0,0-1-7 16,0-3-1-16,0 3 4 0,0-3-4 0,0 2 10 0,19-3-8 0,-19 0 5 0,0 0-9 15,12 0-3-15,-12 0-3 0,14 0 6 0,-14 0 3 16,14-21-1-16,-7 21-4 0,2 0-4 0,-3-22-5 15,3 22 7-15,-3-20-1 0,3 20 9 0,-1-17 3 16,-1 5-15-16,2 1 7 0,-2-1-4 0,0 2-9 16,-4 2 20-16,1 0 0 0,-3 2-19 0,-1-2 15 15,0 5-13 1,0 1-2-16,0-2 8 0,0 3 1 0,0 0 4 16,0 1-7-16,0 0 7 0,-22 0-5 0,22 0 3 15,0 0 2-15,-24 20 1 0,24-20 1 0,-17 0-2 0,17 25 10 16,0-25-15-16,-15 19 5 0,15-19-7 15,0 18 8-15,-9-18 2 0,9 18 3 0,0-18 9 16,0 14-11-16,0-5 8 0,0-1-19 0,0-6 8 16,0 4 1-16,0-1 1 0,0-4 7 0,26 3-15 0,-26-3-24 15,0 0-27-15,23-1-46 0,-23 0-28 0,16 0-33 16,-16 0-27-16,17 0-30 0,-17-20-80 0,14 20-92 16,-1 0-150-16,-8-23 35 0,1 23 115 0</inkml:trace>
  <inkml:trace contextRef="#ctx0" brushRef="#br0" timeOffset="73606.84">28463 5082 2262 0,'-11'0'21'0,"3"0"19"0,2 0 19 0,1 0 25 16,5 0-6-16,-2 0-13 0,2 0-9 0,0 0-24 0,0 0-7 15,0 0-20-15,0 0-34 0,0 0-40 0,0 0-71 16,0 0-62-16,19 0-79 0,-19 0-71 0,0 0-104 16,16 0-17-16,-16-13 102 0</inkml:trace>
  <inkml:trace contextRef="#ctx0" brushRef="#br0" timeOffset="74223.35">28859 4904 1930 0,'3'0'33'0,"-1"0"41"0,-2 0 21 16,0 0 31-16,0 0-15 0,0 0-6 0,0 0-11 16,0 0-27-16,0 0 6 0,0 0-29 0,0 0 9 15,0-20 5-15,0 20-19 0,0 0 7 0,0-17-18 16,0 17-6-16,0 0 4 0,0-16-16 0,0 16 8 15,0-15-10-15,0 7 2 0,0 0-2 0,0-2-10 16,0 1 11-16,0 0-4 0,0 3 16 0,20-2 1 16,-20 0-1-16,0 3 6 0,0 0-5 0,0 4 9 0,0-1 1 15,0 2-13-15,0 0 5 0,0 0-18 0,0 0-2 16,0-1-5-16,0 1 1 0,0 0 5 0,0 0-2 16,0 0 8-1,0 0-19-15,0 0 35 0,0 0 25 0,0 0 11 16,0 22 19-16,0-22-21 0,0 0-19 0,0 29-7 15,0-29-6-15,25 28 1 0,-25-13 0 0,0 2-9 16,0-3 5-16,17 2-12 0,-17 1 3 0,0-1-2 16,17 1 2-16,-17-1 7 0,0 1 5 0,11 0 6 15,-11-1-11-15,8 1 8 0,-8 0-16 0,7-3 0 16,-4 6 17-16,-2-2-5 0,3 0 2 0,-3 0-2 16,2 1-14-16,-3 0-16 0,1 1 8 0,0 1-4 15,-1-3 1-15,0-2 16 0,0 3-12 0,1-2 2 16,-1 1 2-16,0-4-7 0,0 1 1 0,0 1 1 0,0-3-2 15,0 0 0-15,0-2 1 0,0 2-5 0,0-5 1 16,0 1 0-16,0-3-1 0,0 2 6 0,0 0-3 16,0-3-4-16,0 1 8 0,0 1-2 0,0-2-4 15,0 1 0-15,0-1-1 16,0-2-3-16,0 1 1 0,0 0 6 0,0-1-9 16,0-1 8-16,0-2-3 0,0 0-6 0,0 0 5 15,0 3-5-15,0-3-4 0,0 0 0 16,0 0-14-16,0 0-25 0,0 0-21 0,-24 0-33 15,24 0-32-15,-21 0-20 0,21 0-29 0,-33 0-23 16,11 0-5-16,-1 0-17 0,-1 0-19 0,-3-17-57 16,0 17-76-16,-2 0-133 0,0-13-49 0,-2 13 115 15</inkml:trace>
  <inkml:trace contextRef="#ctx0" brushRef="#br0" timeOffset="75277.52">28784 3944 1278 0,'4'0'51'0,"0"0"34"16,-1 0 35-16,1 0 40 0,-3 0-24 16,-1 0 1-16,0 0 2 0,0 0 16 0,0 0 4 15,0 0-10-15,0 0-18 0,0 0-43 0,0 0-35 16,0 0-11-16,-22 0-16 0,22 0-12 0,0 0 9 16,0 23-3-16,-19-23 7 0,19 0-4 0,-24 19-2 15,11-19-2-15,-1 19-12 0,-5-6 15 0,3 1-3 16,2-1-9-16,0-1 8 0,5 1-10 0,2-1-6 0,1-2 7 15,1 1-6-15,2-3 2 0,1-1-2 0,1 0-3 16,1 0 4-16,0-2-2 0,0 0 12 0,0-1-8 16,0-2-2-16,23 1-5 0,-23-1 5 0,25-2-4 15,-25 0 7-15,30 0-5 0,-30 0-7 0,32 0 4 16,-19 0-9-16,0 0 6 0,2-28 0 0,-4 28 6 16,-2 0-5-16,-9-22 6 15,14 22-6-15,-8-21 0 0,-1 9 8 16,2-1-12-16,-5 2 3 0,-2 0-3 0,0 0 1 15,0 0 3-15,0 1-12 0,0 0 8 0,0 5-17 16,0-1 3-16,0 1 3 0,-25 1-24 0,25 2-12 16,-20 0-30-16,20 2-25 0,-24 0-12 0,24 0-17 15,-26 0-15-15,26 0-9 0,-19 0-53 0,19 0-26 16,-16 0-50-16,16 0-48 0,-7 17-61 0,7-17 65 0,0 0 100 16</inkml:trace>
  <inkml:trace contextRef="#ctx0" brushRef="#br0" timeOffset="75793.61">28873 3829 1689 0,'3'-6'24'0,"-2"2"50"15,4-1 57-15,-4 1 40 0,1-1 29 0,0 1-18 16,-2 1-25-16,0 1-6 0,0 2-44 0,0 0-25 16,0 0-22-16,0 0-29 0,0 0-13 15,0 0 10-15,0 0 13 0,0 20 16 0,0-20 15 16,0 18-15-16,0-18-16 0,0 27-12 0,0-6-9 15,0-2 2-15,0 4-2 16,0 1-3-16,0 1-10 0,0 0 7 0,0 1-8 16,0-2 4-16,0-1-1 0,0-2-1 0,0 1-9 15,0-4-1-15,15-2 9 0,-15-1-6 0,0-4 11 0,0 1-14 16,0-3 7-16,0 0-11 0,0-2-5 0,0-1 15 16,0-2 2-16,0-2 6 0,0-2 9 0,0 0-5 15,0 0-6-15,0 0-6 0,0 0-4 0,0 0-3 16,0 0-4-16,0-25 13 0,0 25-11 0,0 0 8 15,0-28 1-15,0 28-15 0,0-24 8 16,0 12-10-16,0-2-2 0,0 3 13 0,0-5 1 0,0 3-4 16,25 3-1-16,-25-1-2 0,0 0-6 0,19 5 0 15,-19-1 4-15,0 1-8 0,16 3 8 16,-16 1 9-16,14-1-12 0,-6 3 15 0,0 0-10 0,2 0 1 16,-2 0 9-1,-1 0-7-15,-2 0 2 0,1 0 2 0,0 27-4 16,-6-27 0-16,0 17 15 0,0-17-10 0,0 23 3 15,2-23 6-15,-2 22-10 0,0-12 1 0,0 2-6 16,0 1-4-16,0-4-8 0,0 1-10 0,0-1 5 16,0 0-9-16,0-1-3 0,-22-3 0 0,22 1-12 15,0-4-24-15,-23 1-21 0,23 0-5 16,-19-3-28-16,5 0-14 0,3 0 0 0,-1 0-25 0,-1 0-11 0,2 0-45 16,0 0-34-16,2 0-68 0,2-23-78 0,0 23 3 15,-1 0 70-15</inkml:trace>
  <inkml:trace contextRef="#ctx0" brushRef="#br0" timeOffset="76234.67">29224 3976 1742 0,'3'-3'49'0,"0"3"33"15,0-2 58-15,-1 2 46 0,-2-2-16 0,0 0 7 16,0 2-42-16,0 0-27 0,0-1-21 15,0-1-47 1,0 2-1-16,0 0-34 0,0 0-8 0,0 0 8 0,0 0-15 16,0 0 10-16,0 0 3 0,-29 0-5 0,29 0 6 15,-17 26 6-15,17-26-12 0,-22 15 2 0,22-15 6 16,-22 24 0-16,22-24 4 0,-15 19-3 16,8-8-2-16,7-1-3 0,-6-1 1 0,4 1-2 0,2-3-1 15,-2 1 2-15,2-2-1 0,0-1 8 16,0 1-2-16,0-2 5 0,0 0-3 0,0-3-3 0,23 2 5 0,-23-1-18 15,0 1 5-15,25-2-2 0,-25 0-2 0,22 1 14 16,-22-1-12-16,18 3 4 0,-18-4-5 0,16 2 0 16,-16 0 7-16,10-2-3 0,-10 1 3 0,0 0-12 15,0 0 3-15,4-1 8 0,-4 1-15 0,0-1 24 16,0 0-6-16,0 2-11 0,0 1 9 16,0-1-8-16,0 0 10 15,0 1-8-15,0 0 10 0,-19 1-14 0,19 0 14 16,0-3 0-16,-19 3-15 0,19-2 5 0,-25 0-46 15,13 2-17-15,-3-3-20 0,4-1-35 0,-3 0-3 16,2 0-23-16,-1 0-11 0,0 0-20 0,4 0-51 16,1 0-21-16,-1 0-26 0,2 0-41 0,0-20-16 15,5 20 45-15,-1 0 64 0</inkml:trace>
  <inkml:trace contextRef="#ctx0" brushRef="#br0" timeOffset="77944.89">29300 4066 1702 0,'1'0'40'0,"-1"0"34"0,4 0 36 0,-4 0 28 16,0 0-23-16,0 0-29 0,0 0-25 0,0 0-33 16,0 0-11-16,0 0-3 0,0 0-4 0,0 0 12 15,25 0-1-15,-25 0 4 0,0 0-3 0,19-16-3 16,-19 16-19-16,0 0 9 0,17-11-5 0,-17 11-13 15,10-12 24-15,-10 12-21 0,9-11 11 0,-9 11 20 16,4-9-14-16,-4 5 12 0,0 0-2 0,0 3 1 0,0-2-7 16,0 3-8-16,0 0 3 0,0-2-26 0,0 2 10 15,0 0 5-15,0 0-12 0,0 0 23 0,-28 0-3 16,28 0 0-16,0 21-4 0,-20-21-8 0,20 0 11 16,-16 28-5-16,16-28 4 0,0 24-1 0,-10-24 0 15,10 26 11-15,0-15-12 0,0 2 2 0,0 0-11 16,0-1 1-16,0-1 17 0,26-3-7 0,-26 1 16 0,20-4-12 15,-20 0-14-15,24 0 8 0,-24-5-11 0,21 2 14 16,-7-2 6 0,-14 0-12-16,25 0 3 0,-14 0-8 0,2 0-1 0,-3-27 10 15,-3 27-4-15,2 0-4 0,-2-25 1 0,-3 25 10 16,-1-23-1-16,-1 10-3 0,0-1 10 0,-1-1-20 16,-1 3 14-16,0-5 10 0,0 6-18 15,0-1 23-15,0 4-12 0,0 0-1 0,0 2-6 16,0 2-11-16,0 1-1 0,0 3-2 0,-18-2 4 15,18 2 6-15,0 0 5 0,0 0-14 0,0 0 14 16,-15 0-11-16,15 26 4 0,-11-26 12 0,11 0-1 16,-10 25 7-16,10-25-14 0,-5 15-10 15,1-15 8-15,4 13-8 0,0-13 2 0,0 0 19 16,0 12-11-16,0-12 6 0,0 0 7 0,0 7-9 0,0-7 10 0,0 0-9 16,0 0 10-16,0 0-4 0,23 0-18 0,-23 0 4 15,16 0-5-15,-16 0-1 0,17 0 17 0,-17 0 0 16,15-21-17-16,-15 21 12 0,12 0-15 0,-12 0 6 15,5 0-1-15,-5 0 5 0,4 0-5 0,-3 0-4 16,1 0 17 0,3 0-25-16,-4 26 12 0,1-26 12 0,1 21-5 15,-3-21 8-15,2 19-2 0,-1-19-6 0,0 22-8 16,-1-22 12-16,3 18-7 0,-3-9 5 0,0-1 7 16,2-2-9-16,0-2 3 0,-1 1-3 0,0-3 6 15,-1 0 0-15,1-1 2 0,1-1-4 0,0 0-4 16,-2 3-1-16,0-3 12 0,0 0 3 0,0 0-8 15,0 0-2-15,26-23-13 0,-26 23 4 0,0 0-5 16,24-29 7-16,-24 29 8 0,0-20-2 0,20 20 3 0,-20-23 6 16,0 7-5-16,14 3-2 0,-14 1 19 0,0 0 9 15,9-1 0-15,-9 5 13 0,4-1-10 0,-4 2-5 16,0 0 1-16,0 4-20 0,0 1 0 0,0 1-15 16,0 1-1-16,0 0 5 0,0 0-5 0,0 0-9 15,0 0 1-15,0 0 9 0,0 0-1 0,0 0 8 16,0 24-3-16,0-24-8 0,0 18 0 0,0-18 13 0,0 25 7 15,0-25-7-15,0 25-1 0,0-12-1 0,16-1-10 16,-16-2 8-16,0 3 2 0,0-4-15 0,0-2 3 16,10 0-3-16,-10 1-5 0,0-6 1 0,7 2 9 15,-7-1-9-15,3-2 16 0,-2-1 3 0,-1 0 0 16,3 0 14-16,-2 0-19 0,-1 0 15 0,0 0-8 16,0 0-11-1,0 0 5-15,0 0 2 0,0 0 0 0,0 0 4 16,0-22 7-16,21 22-9 0,-21-16-10 0,0 16 15 15,18-17-6-15,-18 4-13 0,0 13 13 0,13-23-3 16,-13 14 2-16,0-3 7 0,0 2 3 0,11 0-14 16,-11 0 6-16,0 2 5 0,0 1-7 0,0 3-2 15,0 2 4-15,0-1-4 0,0-2 1 0,0 5-5 16,0 0-8-16,0 0-3 0,0 0 0 0,0 0 21 0,0 0-1 16,0 0-8-16,0 0 7 0,0 0-7 0,22 21-10 15,-22-21 19-15,0 15-7 0,15-15 0 0,-15 13 0 16,12-13 2-16,-12 10-5 0,13-10 5 0,-13 10-1 15,10-10-7-15,-3 5 10 0,-2-5-4 0,-2 6 7 16,2-6-4-16,-1 0-13 0,2 0 5 0,-1 0-3 16,4 0 9-16,-4 0 7 15,1 0-4-15,1 0 0 0,0-25 2 0,-2 25-4 16,0 0-6-16,-3-19-1 0,0 19 0 0,1-17 1 16,-1 17 7-16,-1-13-2 0,2 13 7 15,-1-11-4-15,-2 11 14 0,0-7-1 0,0 2-6 16,0 5 5-16,0-1-21 0,0-3-4 0,0 4-1 15,0 0-2-15,0 0 7 0,0 0 7 0,0 0-14 16,0 0 7-16,-25 21 8 0,25-21-9 0,0 19 12 0,-19-19-4 0,19 22-4 16,-14-22 13-16,14 24-2 0,-9-11-4 0,9-2-5 15,0-1-1-15,0 3-5 0,-5-3 10 0,5-1-9 16,0-3 6-16,0 1 3 0,0-1-2 16,0-2 6-16,27 0-6 0,-27-3 5 0,0-1-4 15,23 0-3-15,-23 0 0 0,20 0 0 0,-20 0-2 16,20 0 2-16,-8 0 1 0,1-27-10 0,-4 27 6 0,0-18 11 0,2 18-20 15,-3-24 21-15,1 24-2 0,-3-25-15 16,1 13 10-16,-2 0-7 0,2-1-10 0,-4 0 18 16,0 3 12-16,1 1-4 0,-4 0 6 0,0 0-2 15,0 2-17 1,0 2 3-16,0-1 3 0,0 3-4 0,0-1 8 16,0 2-13-16,0-2-3 0,0 4 0 0,0 0 2 15,0 0-2-15,0 0-4 0,0 0-1 0,0 0-1 0,0 0 11 16,0 0 5-16,0 0 8 0,0 0 0 0,0 0-10 15,0 0 9-15,0 24-18 0,-22-24 13 0,22 0 6 16,0 18-12-16,0-18 4 0,0 11-2 0,0-11-6 16,0 9 3-16,0-9 13 0,0 8-8 15,0-1 8-15,0-3-7 0,0 0-9 0,0 0-1 16,0 1 8-16,21 0 10 0,-21-1-9 0,0-1 10 0,22-2-21 0,-22 4 8 16,14 0-2-16,-14-1 1 0,10-2 10 0,-10 1-15 15,8 2 6-15,-3 2-9 0,-5-1 2 0,6-1 4 16,-4 2 7-16,-1-1-2 0,3 2-1 0,-4-3 2 15,0 5-5-15,0-3 6 0,0-1-10 16,0 2 8-16,0-3 8 0,0-1-10 0,0 2 12 16,0-2-15-16,0-1 7 15,0-3 6-15,0 3-10 0,0-2 3 0,0-1 0 16,0 2-10-16,0-2-6 0,0 0 3 0,0 0-24 16,0 0-1-16,0 0-30 0,0 0-21 0,0 0-29 15,0 0-37-15,16 0-22 0,-16-17-54 0,0 17-37 16,21 0-76-16,-21-18-85 0,16 18-69 0,-5-16 81 15</inkml:trace>
  <inkml:trace contextRef="#ctx0" brushRef="#br0" timeOffset="78202.19">30401 4042 1732 0,'0'0'38'0,"0"0"29"16,0 0 72-16,0 15 63 0,0-15-4 0,-18 0 7 15,18 0-35-15,0 12-38 0,0-12 4 0,0 7-13 16,0-7-10-16,0 4 7 0,0 0-33 0,0-3-13 16,0 2-24-16,0-1-32 0,0 0-6 15,0-1-4-15,0 2-1 0,0-1-3 0,0-2-12 0,0 5-36 0,0-5-66 16,0 0-68-16,0 3-77 0,0-2-111 0,0 1-137 15,0-2-227-15,0 0 89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4-29T05:55:33.342"/>
    </inkml:context>
    <inkml:brush xml:id="br0">
      <inkml:brushProperty name="width" value="0.05292" units="cm"/>
      <inkml:brushProperty name="height" value="0.05292" units="cm"/>
      <inkml:brushProperty name="color" value="#FF0000"/>
    </inkml:brush>
  </inkml:definitions>
  <inkml:trace contextRef="#ctx0" brushRef="#br0">24905 11678 1037 0,'0'0'42'0,"0"0"12"0,0 0 13 15,0 0 24-15,0 0-3 0,0 0-1 0,0 0-8 16,0 0 0-16,0 0-28 0,0 0-11 0,0 0 11 16,0 0-6-16,0 0 22 0,0 0 10 0,0 0 14 15,0 0 7-15,0 0-9 0,0 0 11 0,0 0-5 16,0 0-11-16,0 0-2 0,0 0-14 0,0 0-13 16,0 0-11-16,0 0-17 0,0 0 5 0,0 0-11 15,0-18 5-15,0 18 19 0,0 0-13 0,0 0 25 16,0 0-8-16,0 0-9 0,0 0 16 0,0 0-21 15,0 0-4-15,0 0-1 0,0 0-25 16,0 0 5-16,0 0 8 0,0 0-24 0,0 0 21 0,0 0-22 16,0 0 0-16,0 0 18 0,0 0-12 15,0 0 12-15,0 0-14 0,0 0 7 0,0 0-5 16,0 0 3-16,0 18 2 0,0-18-9 0,24 0-1 16,-24 12 1-16,0-12 7 0,0 0 0 0,0 11 7 15,0-11-4-15,0 0 2 0,0 5-3 0,0-5-1 16,16 0 20-16,-16 0 11 0,0 0 21 0,0 0 23 15,0 0-9-15,0 0-11 0,0 0-12 0,0-19-1 16,0 19 9-16,0 0 11 0,0 0-1 0,0-16-6 16,0 16-16-16,0 0-8 0,0-11-13 0,0 11-11 15,0 0-1-15,-17 0-10 0,17 0-3 16,0 0-2-16,0 0-8 0,0 0 4 0,0 0 8 16,0 0-4-16,0 0 7 0,0 0 1 0,0 0-1 15,0 0 1-15,0 0-7 0,0 16-4 0,0-16 3 16,0 0 6-16,0 0 7 0,0 14-10 0,0-14-12 15,0 0-2-15,0 7 0 0,0-7 5 0,0 6 12 16,0-6-7-16,0 0-4 0,0 0 6 0,0 0 6 16,0 0 5-16,0 0 3 0,0 0-5 0,0 0-3 15,0 0 3-15,0 0-2 0,0 0 1 0,0-23 4 16,0 23-5-16,0 0 1 0,0-21 0 16,0 21-2-16,0 0 4 0,0-17 2 0,0 17 9 0,0 0-10 15,-21-11 0-15,21 11-8 0,0 0-12 16,0 0 6-16,0 0-4 0,0 0 5 0,0 0 14 15,-16 0-10-15,16 0 3 0,0 0-4 0,-8 0-10 16,8 0 8-16,0 19 4 0,0-19 8 0,0 0-2 16,0 0 2-16,0 15-12 0,0-15 3 0,0 0-2 15,0 10 1-15,0-10 7 0,0 0-10 0,0 0 4 16,0 0 1-16,0 0 2 0,0 0 7 0,0 0 12 16,0 0-6-16,0 0 1 0,0 0-4 0,0 0-12 15,0 0 2-15,0 0 0 0,0 0-1 0,0 0 2 16,0-25 1-16,0 25 4 0,0 0-4 0,0 0 7 15,0-17-5-15,0 17-9 0,0 0 4 16,0 0-4-16,0 0-9 0,0 0 5 0,0 0 1 16,0 0 0-16,0 0 14 0,0 0-5 0,0 0 1 15,0 0-4-15,-23 0 1 0,23 18-7 0,0-18-1 16,0 0 3-16,0 0-4 0,0 16 10 0,0-16-13 16,0 0-14-16,0 0-16 0,0 0-23 0,0 0-14 15,0 0-32-15,0 0-29 0,0 0-20 0,0 0-20 16,0 8-23-16,0-8-35 0,0 0-95 0,0 0-151 15,0 0-162-15,0 0 80 0</inkml:trace>
  <inkml:trace contextRef="#ctx0" brushRef="#br0" timeOffset="1110.1299">25349 11655 1571 0,'0'0'60'0,"0"0"34"0,0 0 14 0,0 0 40 16,0 0-10-16,0 0 6 0,0 0 19 15,0 0 1-15,0 0-30 0,0 0-15 0,0 0-12 16,0 0-19-16,0 0-11 0,0 0-8 0,0 0 1 15,0 0-13-15,0 0 4 0,0 0-17 0,0 0-13 16,0 0-6-16,0 0-12 0,0 0 17 0,0 0 4 16,0 0 17-16,0 0 13 0,0 0-26 15,0 16-4-15,-21-16-9 0,21 0-11 0,0 12 3 16,0-12-4-16,-19 10-6 0,19-10 3 0,0 13 15 16,-20-7-1-16,20 2-7 0,-11 0-6 0,11 1-4 15,-10-3-1-15,5 1-3 0,-1-1 8 0,2 0-13 16,3 4 5-16,-3-2 2 0,3-2-10 0,-2 0 7 15,1 2-1-15,0 0 4 0,2-2 1 0,0-1-6 16,0 1 7-16,0 0-4 0,0-3-3 0,0 0 8 16,0-1-13-16,0 2 8 0,0-1 4 0,0 1 10 15,0-3 3-15,0 2-10 0,20 1 3 0,-20 2-9 16,0-2 4-16,0-1-1 0,19-3-3 0,-19 1-3 16,14 2 2-16,-14-2 2 0,16 3 3 0,-10-3-1 15,1 2-8-15,-2-1 6 0,2 1-2 0,0-1-1 16,-1 1 6-16,-1-2-4 0,1 1 2 0,-1-2-1 15,1 0-6-15,-1 0 6 0,0 0-8 16,1 0 15-16,0 0 3 0,2 0 4 0,-4-22-1 16,3 22-2-16,0 0-2 0,0 0 0 0,-3-17 5 15,5 17-2-15,-7 0 15 0,5-14-9 0,-3 14 9 16,2-10 1-16,-4 4-7 0,2 0 12 0,-2-2-10 16,-2 2 2-16,4 1 1 0,-4-4-5 0,0 2 4 15,0 3-11-15,0-1 0 0,0 0-5 0,0-1-7 16,0 0 2-16,0-1-11 0,0 0 1 0,-20 2 1 15,20 0 2-15,0-3 2 0,-17 4-5 0,17 1 6 16,-17-3-7-16,17 2-2 0,-19 0 1 0,7 2-5 16,3-3 3-16,-1 4 2 0,-2-2 3 15,5 2 0-15,0 1-8 0,-2 0-3 0,6 0-9 16,1 0-26-16,2-1-23 0,-2 1-25 0,2-2-32 16,0 2-25-16,0 0-33 0,0 0-41 0,0 0-31 15,0 0-35-15,0 0-45 0,0 0-70 0,0 0-102 16,0 0-141-16,0 0 87 0,0 0 143 0</inkml:trace>
  <inkml:trace contextRef="#ctx0" brushRef="#br0" timeOffset="1649.1597">25583 11875 1760 0,'0'0'48'16,"0"0"42"-16,0-7 15 0,0 7 50 0,0-2-20 15,0 1 11-15,0 1 9 0,0 0-13 0,0 0 4 16,0 0-35-16,0 0 15 0,0 0-6 0,0 0 0 15,0 0 15-15,0 0-11 0,0 0 7 16,0 0-11-16,0 0-13 0,0 0 0 0,0 0-21 16,0 0 4-16,0 0-15 0,0 0-20 0,0 0-1 15,0 0-20-15,0 0-3 0,0 0-8 0,0 0-6 16,0 0-9-16,0 0 6 0,0 0 16 0,0 0 7 16,0 0 15-16,0 0-1 0,0 19-2 15,0-19-9-15,0 0-2 0,0 19-6 0,0-19-4 0,0 17-3 16,0-17-10-16,0 13 6 0,0-3-5 0,0 0 3 15,0-1 5-15,0 0-7 0,0 3-1 0,0 1-12 16,0 0 11-16,0 1-15 0,0 2 9 0,0-5 3 16,0 3-16-16,0-5 13 0,0 1-7 15,0-3-1-15,0 2-2 0,0-2 3 0,0-5-3 0,0 4-1 16,0-4 9-16,0 1-13 0,0-1 12 16,0-1-5-16,0-1-5 0,0 0 2 0,0 0-9 15,0 0-11-15,0 0-22 0,0 0-29 0,0 0-40 16,0 0-35-16,0 0-33 0,0 0-37 0,0-16-36 15,0 16-36-15,0-15-30 0,0 15-30 0,0-13-45 16,0 3-59-16,0 0-155 0,0-4-28 0,0 3 123 16</inkml:trace>
  <inkml:trace contextRef="#ctx0" brushRef="#br0" timeOffset="1987.41">25760 11744 2237 0,'3'-5'41'15,"-1"1"55"-15,0-2 44 0,-1 2 68 0,1-2 16 16,0 2 3-16,0 1 9 0,0-1-31 0,-2 3-26 16,4-3-35-16,-3 2-27 0,0 2-15 0,2 0-14 15,-3 0-6-15,0 0-10 0,0 0-11 0,0 0-15 16,0 0-5-16,0 0-2 0,0 0 1 0,0 0 14 15,0 21 0-15,0-21-16 0,0 20-6 16,0-20-13-16,0 27-11 0,0-12 5 0,0 0-13 16,0-2 3-16,0 1 5 0,0 0-9 0,0 0 15 15,0-2-14-15,0 3-3 0,0-5 8 0,0 2-9 16,0-1 7-16,-20-2 3 0,20-3-17 0,0-1-14 16,0 0-41-16,0-4-59 0,0 2-55 0,0-3-76 15,0 1-59-15,0 1-43 0,0-2-53 0,0 0-69 16,0 0-179-16,0 0-78 0,0 0 121 0</inkml:trace>
  <inkml:trace contextRef="#ctx0" brushRef="#br0" timeOffset="3682.03">28732 7082 2254 0,'0'0'54'16,"2"-1"66"-16,-2 1 54 0,0-2 49 0,1 1-12 16,-1-3-25-16,0 4-23 0,0 0-11 0,0 0-18 15,0-2-28-15,0 2-9 0,0 0-25 0,0 0-6 16,0 0-6-16,0 0-7 0,0 0-8 0,0 0-10 15,0 0-1-15,0 0-13 0,0 0-7 0,0 0-5 16,0 0-1-16,0 0 3 0,0 0-2 0,0 0-3 16,0 0-1-16,0 0-5 0,0 0 7 0,0 0 4 15,0 0 3-15,0 0 17 0,0 0-2 16,0 0 12-16,-22 24-2 0,22-24-16 0,0 0-1 16,0 25-11-16,-19-25 0 0,19 17 2 0,0-17 2 15,0 19-2-15,-16-7-9 0,16-2 3 0,0 3-2 16,-11-2-5-16,11 2 9 0,-4-1-8 0,1-2 5 15,-1 3 2-15,1-6-11 0,3 3 13 0,-3 1-7 16,3-2 4-16,0 2 8 0,-1-1-6 0,1 0-3 16,-1-1 8-16,1 4-5 0,0-5 2 0,0 1-2 15,0-4-6-15,0 1 4 0,0 1-2 16,0 2 5-16,0-4 0 0,24 0 2 0,-24 3-5 16,0-4 9-16,18 2-10 0,-18 3 2 0,18-4 2 15,-18-1-7-15,21-1 6 0,-12-1-4 0,6-2-2 16,-4 3 4-16,2-3 5 0,2 0-1 0,-3 0 8 15,1 0-4-15,-2 0 12 0,0-22 9 0,-1 22 2 16,0 0 8-16,2-26-7 0,0 26-7 0,-6-23-5 16,1 11-7-16,3-3-5 0,-3-4 8 0,-1 2 0 15,-1-2 6-15,-2-1-9 0,-2 0-11 0,2-1 9 16,-2 2 1-16,-1-2 1 0,0 6-7 0,0-1-17 16,0 0-8-16,-23 7 16 0,23 1-5 0,-22-2 3 15,22 5-15-15,-21-1-14 0,21 5 15 0,-27-2-6 16,14-1 15-16,-3 3-8 0,3-4-22 0,0 5-19 15,1 0-42-15,-3 0-29 0,0 0-33 0,5 0-19 16,-3 0-10-16,4 0-6 0,-1 0-27 16,2 0-23-16,-2 0-22 0,5 0-39 0,0 17 0 15,2-17-49-15,-2 0-57 0,1 0-117 0,3 0-92 16,-6 0 121-16</inkml:trace>
  <inkml:trace contextRef="#ctx0" brushRef="#br0" timeOffset="4055.98">29010 6749 2075 0,'7'-7'55'16,"-2"1"57"-16,-2 2 68 0,-1-4 82 0,0 4 17 15,1-1 8-15,-3 1-11 0,0 2-33 0,0-2-28 16,0 4-28-16,0-1-29 0,0 1-17 0,0 0-27 15,0 0-15-15,0 0-13 0,0 0-31 0,0 0-6 16,0 0-31-16,0 0-2 0,0 0-17 0,0 0 11 16,0 0 34-16,0 0 3 0,0 20 33 0,0-20-15 15,0 20-19-15,0-20-3 0,0 25-16 0,0-9-5 16,0-4-1-16,0 4-13 0,0-2 7 16,0 1 0-16,0 0 2 0,0 0-8 0,15-1 2 15,-15 3 7-15,0-2-16 0,0-3 9 0,0 3-9 16,0-3-5-16,0-2 2 0,0 1 1 0,0-4-12 15,0-1-14-15,0-1-34 0,0-2-41 0,0-1-16 16,0 0-46-16,0-2-2 0,0 0-9 0,0 0-37 16,0 0-8-16,0 0-46 0,0 0-21 0,0 0-36 15,0 0-91-15,0 0-136 0,0 0-185 0,0 0 43 16,0 0 156-16</inkml:trace>
  <inkml:trace contextRef="#ctx0" brushRef="#br0" timeOffset="5275.75">29221 7356 628 0,'0'0'44'0,"0"0"34"16,0 0 13-16,0 0 25 0,0 0-15 0,0 0 17 16,0 0 25-16,0 0 7 0,0 0-16 0,0 0-29 15,0 0-35-15,0 0-22 0,0 0-12 0,0 0 8 16,0 0-5-16,0 0 1 0,0 0 13 0,-25 0-21 15,25 0 14-15,0 0 4 0,0 0-13 16,0 0 2-16,0 0-1 0,0 0-1 0,0 0 9 16,0 0 11-16,0 0-2 0,0 0 1 0,0 0 13 15,0 0-2-15,0 0 8 0,0 0-14 0,0 0-1 16,0 0-18-16,0 0-3 0,0 0 10 0,0 0-9 16,0 0 9-16,0 0 3 0,0 0-4 0,0 0-17 15,0 0 5-15,0 0-9 0,0 0-5 0,0 0 16 16,0 0-11-16,0 0 2 0,0 0 11 0,0 0 0 15,0 0 12-15,0 0-2 0,0 0-8 0,0 0 4 16,0 0-7-16,0 0-1 0,0 0-3 0,0 0-5 16,0 0-3-16,0 0-7 0,0 0 3 15,0 0-9-15,0 0 0 0,0 0 7 0,0 0-13 0,0 0 6 16,0 0-5-16,0 0 0 0,0 0 5 16,0 0-3-16,0 0 3 0,0 0-6 0,0 0 2 15,0 0 3-15,0 0-1 0,0 0 5 0,0 0-5 16,0 0-2-16,0 0 1 0,0 0-7 0,0 0 5 15,0 0-4-15,0 0-3 0,0 0 3 0,0 0-7 16,0 0 4-16,0 0 1 0,0 0-2 0,0 0 7 16,0 0-5-16,0 0-2 0,0 0-1 0,0 0-3 15,0 0 9-15,0 0-3 0,0 0 9 0,0 0 3 16,0 0-5-16,0 0 14 0,0 0-3 16,0 0-4-16,0 0-2 0,0 0-6 0,0 0-1 15,0 0-1-15,0 0 4 0,0 0 2 0,0 0 1 16,0 0 10-16,0 0 2 0,0 0 0 0,0 0 8 15,0 0-9-15,0 0 7 0,0 0-3 0,0 0-6 16,0 0 14-16,0 0-13 0,0 0 0 0,0 0 7 16,0 0-15-16,0 0 15 0,0 0 2 0,0 0-4 15,0 0-1-15,19 0-15 0,-19 0-1 0,0 0-10 16,0 0 10-16,0 0 14 0,12 0 2 0,-12 0 16 16,11 0-6-16,1-20-7 0,-3 20-2 0,3 0-13 15,2 0-4-15,-4 0-4 0,2 0-1 0,-3 0 2 16,2 0-1-16,-2-9-3 0,-3 9-6 0,-2 0-2 15,0 0 0-15,1 0 6 0,-2 0 1 16,-1 0-8-16,-2 0 5 0,0 0-6 0,0 0 8 0,0 0 2 16,0 0-2-16,0 0 3 0,0 0-8 15,0 0 1-15,0 0 4 0,0 0-6 0,0 0 4 16,0 0-6-16,0 0 4 0,0 0 2 0,0 0 7 16,0 0-1-16,0 0-9 0,0 0-20 0,0 0-24 15,0 0-14-15,0 0-26 0,0 0-26 0,0-18-39 16,19 18-33-16,-19 0-45 0,0 0-19 15,0-17-12-15,0 17-29 0,0 0-13 0,0-10-38 0,0 10-53 16,0-7-133-16,0 1-131 0,0 2 102 0</inkml:trace>
  <inkml:trace contextRef="#ctx0" brushRef="#br0" timeOffset="5917.86">29679 7106 1659 0,'0'0'49'0,"0"0"54"0,0 0 35 0,0 0 55 16,0 0 2-16,0-2-7 0,0 2 6 0,0 0-11 15,0-1-13-15,0 1-15 0,0 0-19 0,0 0-7 16,0 0-16-16,0 0-8 0,0 0 7 0,0 0-21 16,-17 0-4-16,17 0-7 0,0 0-22 0,0 0 3 15,0 0 6-15,0 0-1 0,0 0-8 0,0 0-13 16,-28 0-19-16,28 0-12 0,0 25-1 0,-24-25-3 16,24 17 3-16,0-17-3 0,-14 22 8 0,14-9-7 15,0 1-5-15,-12 1 4 0,12 0-8 0,0-4 5 16,-7 1-1-16,7 2-2 0,0 0-2 0,0-1 5 15,0-1-2-15,0 1 0 0,0 1 3 16,0-5 0-16,0 4 1 0,27-2-5 0,-27 1 4 16,0-2-6-16,21-2 0 0,-21 1 0 0,16-4-2 15,-16 4 3-15,15-5 0 0,-15 3-3 0,14-4-1 16,-5-1-3-16,-4 1 4 0,0-1 10 0,1-1 0 16,2-1-1-16,2 0-8 0,-2 0 1 0,1 0-3 15,1 0 4-15,2 0 4 0,-2 0-7 0,-1-22 4 16,0 22-2-16,-2 0 1 0,0-14 5 15,1 14-11-15,-2-18 3 0,-2 18-5 0,1-20 4 0,-2 10 9 16,1 0-5-16,1-4 7 0,-2-3-5 16,-2 4-6-16,1-4 3 0,-2 0 3 0,3 1-4 0,-3-6 15 15,0 6-3-15,0-1-7 0,0 2 9 16,0-1-16-16,0 0 4 0,0 6 0 0,-24 0-7 16,24 1 3-16,0-1-9 0,-25 4 5 0,25-2 4 15,-18 7-9-15,5-4 18 0,3 4-19 0,0-3-4 16,-5 4 12-16,1 0-22 0,2 0-2 0,1 0-33 15,0 0-46-15,0 0-35 0,1 0-41 0,1 0-42 16,3 0-26-16,1 0-7 0,1 0-20 0,-2 22-21 16,2-22-26-16,2 0-95 0,0 0-131 0,2 0-47 15,0 13 96-15</inkml:trace>
  <inkml:trace contextRef="#ctx0" brushRef="#br0" timeOffset="6294.14">30013 7413 2197 0,'4'0'54'0,"0"0"41"0,-1 0 69 0,-1 0 57 0,1 0 14 15,-3 0-1-15,0 0-34 0,2 0-28 0,-2 0-50 16,0 0-10-16,0 0-1 0,0 0-3 0,0 0 2 15,0 0-5-15,0 23-19 0,0-23 0 16,0 21-2-16,0-21-4 0,0 25-6 0,0-10-15 16,0-1-10-16,0 4-13 0,0 0-16 0,16-5-4 15,-16 5-7-15,0-4-6 0,0 0 12 0,0 4-12 16,0-2-2-16,11-1 13 0,-11-1-10 0,0 3-5 16,0-2 17-16,0-2-16 0,0 1 1 0,0-6 14 15,0 1-20-15,0-3 4 0,0 0 1 0,0-2-7 16,0-2-13-16,0 1-7 0,0-2-24 15,0-1-21-15,0 0-31 0,0 0-53 0,0 0-61 16,0 0-52-16,0 0-28 0,0 0-17 0,0-24-2 16,-21 24-37-16,21-25-71 0,0 25-103 0,0-30-114 15,0 9 115-15</inkml:trace>
  <inkml:trace contextRef="#ctx0" brushRef="#br0" timeOffset="6560.85">30058 6879 2279 0,'0'-16'58'0,"0"6"74"0,0-4 78 0,-20 4 61 15,20 3 2-15,0 2-35 0,0 1-49 0,0 2-40 16,0 0-52-16,0 2-38 0,0 0-31 0,0 0-27 16,0 0-6-16,0 0 13 0,0 0 19 15,0 0 12-15,0 25 5 0,0-25-14 0,0 22-10 16,0-6-2-16,0 1-4 0,0 1-8 0,0 0 3 15,18-1-5-15,-18 0-4 0,0 1 4 0,0-3-3 16,0 2 4-16,0-4-1 0,10-4-11 0,-10 2-32 16,0-2-48-16,0-1-71 0,8-4-63 0,-8 2-44 15,0-3-46-15,0-1-10 0,0 1-87 0,0-3-173 16,0 0-75-16,0 0 80 0</inkml:trace>
  <inkml:trace contextRef="#ctx0" brushRef="#br0" timeOffset="6928.44">30376 7207 1443 0,'0'3'59'15,"0"3"44"-15,0-3 76 0,0 2 66 0,0-5-11 16,0 0-5-16,0 0-25 0,0 0-20 0,0 0-13 15,0 0 6-15,0 0-4 0,0 0 8 16,0 0 9-16,0 0-14 0,0 0-16 0,0 0-34 16,0 0-27-16,0 0-13 0,0 0 1 0,0 0 3 15,25 0 0-15,-25 0-2 0,21 0-25 0,-21 0-14 16,33 0-19-16,-33 0-9 0,34 19-8 0,-14-19-2 16,-2 0-13-16,0 0 7 0,-2 0-4 0,2 0-6 15,-4 0 15-15,2 0-14 0,-4 0 10 0,3 0-1 16,-4 0-8-16,2 0 7 0,-2 0-15 0,-2 0 11 15,-2 0-4-15,1 0-25 0,-3 0-13 0,-2 0-43 16,-2 0-33-16,1 0-30 0,-2 0-36 0,0 0-27 16,0 0-43-16,0 0-17 0,0 0-31 0,0 0-31 15,0 0-68-15,0 0-162 0,0 0-146 0,0 0 94 16</inkml:trace>
  <inkml:trace contextRef="#ctx0" brushRef="#br0" timeOffset="7293.46">31030 7022 2371 0,'0'0'62'0,"0"-4"55"16,-18 1 50-16,18 3 57 0,0-2-7 0,0 2-10 15,0 0-19-15,0 0-27 0,0-2-40 0,0 2-24 16,0 0-6-16,0 0 3 0,0 0 5 0,0 0 1 15,0 0-13-15,0 0-11 0,0 0-4 16,0 0-12-16,0 0-4 0,0 0-20 0,20 0-4 16,-20 0-2-16,18 0-9 0,-18 0 1 0,28 0-12 15,-9 0 2-15,1-15-3 0,0 15-2 0,2 0 3 16,0 0-4-16,-4 0-4 0,1 0-2 0,-5 0-4 16,1 0 3-16,0 0 6 0,0 0-3 0,-6 0 2 15,0-10-3-15,0 10-9 0,0 0 4 16,-3 0-13-16,-2-4-25 0,-1 4-22 0,-2 0-46 0,0 0-37 15,1 0-36-15,-2 0-34 0,0 0-17 16,0 0-11-16,0 0-11 0,0 0-20 0,0 0-29 0,0 0-66 16,-24 0-90-16,24 0-64 0,-16 0-36 15,16 18 121-15</inkml:trace>
  <inkml:trace contextRef="#ctx0" brushRef="#br0" timeOffset="7633.66">31166 7047 1959 0,'-5'0'49'0,"2"2"57"0,2-2 47 15,0 1 51-15,-1-1-7 0,2 0-7 0,-1 0 1 16,1 0-5-16,0 0-10 0,0 0-23 0,0 0-17 16,0 0-26-16,0 0-9 0,0 0-9 15,0 0-10-15,0 0-13 0,0 0-7 0,0 0-19 0,0 0-13 16,0 0-7-16,0 0-9 0,0 0 26 0,0 0 20 16,15 0 23-16,-15 0 6 0,0 0-16 0,0 0-9 15,0 24-19-15,0-24 8 0,0 22-18 16,0-22-13-16,0 25 2 0,0-10-25 0,0 2 16 15,0-3-4-15,0 7-9 0,0 0 8 0,0-2-10 16,0 0 2-16,0 0 5 0,0-3-4 0,0 2 4 16,0-1-5-16,0-2 1 0,0 0-7 0,0 1 4 15,20-3-6-15,-20-1 4 0,0-1 5 0,0-5-7 16,0 0 11-16,0 0-4 0,0-1-6 0,0-3-4 16,0 1-15-16,0-2-14 0,0 0-18 0,0-1-17 15,0 0-23-15,0 0-26 0,0 0-42 0,0 0-62 16,0 0-60-16,0 0-82 0,0-24-37 0,0 24-45 15,0 0-104-15,0-24-119 0,0 9 51 0,0 15 128 16</inkml:trace>
  <inkml:trace contextRef="#ctx0" brushRef="#br0" timeOffset="9447.79">31321 7407 991 0,'0'0'25'0,"0"17"37"0,0-17 17 0,5 0 49 16,-5 0 17-16,0 0 0 0,0 0 7 0,0 0-6 16,0 0 2-16,0 0-4 0,0 0 7 0,0 0 3 15,0 0-18-15,0 0 10 0,0 0 10 0,0 0-17 16,0 0 15-16,0 0-18 0,0 0-13 0,0 0 6 16,0 0-20-16,0 0-1 0,0 0-15 0,0 0-30 15,0 0-13-15,0 0-27 0,0 0-15 16,0-20-1-16,0 20-9 0,0 0 7 0,0-26-9 15,19 26 0-15,-19-20-2 0,0 20 4 0,16-26 8 16,-16 11-8-16,15 0 9 0,-15-1-2 0,14-1-2 16,-14 1 2-16,15-2-1 0,-9 2-6 0,-6 0 8 15,6 2 2-15,-3 2-4 0,-3-2 1 0,4 4 0 16,-4-1-7-16,0 4 3 0,1 0 7 16,0 0-10-16,-1 5 8 0,0 0 1 0,0 2-9 0,0 0 0 15,0 0-4-15,0 0-6 0,0 0 2 0,0 0 6 16,-29 0-5-16,29 0 4 0,-21 23 8 15,21-23-13-15,-23 0 7 0,11 19-5 0,12-19-11 16,-16 13 17-16,16-13-5 0,0 0-3 0,0 13 1 16,0-13-9-16,0 7-5 0,0 0-6 0,0-3-5 15,0 2-2-15,0-4 10 0,0 4 11 0,0 1 15 16,0-2 4-16,21 1-1 0,-21-2 5 0,0 3-14 16,22-2 4-16,-22 1-1 0,13 0 0 0,-13 1-6 15,16-2-8-15,-16 3-4 0,11 1-14 0,-6-2 11 16,2 3 3-16,-1-2 7 0,-1-1 5 0,0 1-5 15,0 1 3-15,-1-1-8 0,-2 1 3 16,-1 2 15-16,2-2-2 0,-3-1 1 0,1-2-1 16,1 2-13-16,-2-3 9 0,0-1-1 0,0 0-3 15,0-4-5-15,0 4-19 0,0-4 2 0,0 0 6 16,0 2 7-16,0-2 8 0,0 3 9 0,18-3 8 16,-18 0-6-16,0 0 6 0,19 0-3 0,-19 0-3 15,12-22-1-15,-12 22 0 0,17-18 5 0,-6 18 2 16,-5-21 2-16,-1 9 5 0,2-2-2 0,0 1-7 15,-3 0 10-15,-2 1 7 0,1 1-3 0,-2-1 10 16,-1-1 2-16,1 7-1 0,-1-2 15 0,0 1-11 16,0 2 7-16,0 2-17 0,0-1-11 0,0 4 4 15,0 0-20-15,0 0 4 0,0 0-4 0,0 0-16 16,0 0 14-16,0 0-1 0,0 0 1 0,0 0 10 16,0 0-5-16,0 23 7 0,0-23-6 0,0 24 3 15,0-24 1-15,0 31-3 0,0-17 9 16,0-2-10-16,0 5-8 0,0-1 4 0,0-3-17 15,0-1 2-15,0-3 0 0,0 1-2 0,0-2 13 16,19-1-7-16,-19-2 19 0,13-2-6 0,-13 1 3 16,15-4 9-16,-15 0-5 0,13 0 3 0,-4 0-7 15,-2 0 8-15,-3-25-1 0,3 25 5 0,0-25-3 16,-1 25 2-16,-2-26-5 0,4 12-1 0,-3 0 4 16,-2-5 7-16,1 3-1 0,0 1-2 0,-1 3 5 15,-2 2-7-15,0 1 0 0,-1 1-5 0,0 1-2 16,0 4-6-16,0 2-8 0,0 1 0 0,0-1 7 15,0 1-3-15,0 0 10 0,0 0-4 0,0 0-9 16,0 22 13-16,0-22-3 0,0 19 10 16,0-19-15-16,0 25-2 0,0-25 2 0,0 27-8 15,0-13 13-15,0 1-10 0,0-3-1 0,0 3-5 16,0-5 2-16,0 3 6 0,19-5-5 0,-19 0-1 16,0-2 3-16,0 0 5 0,11-5-5 0,-11-1 19 15,16 0-4-15,-16 0-1 0,18 0 1 0,-7 0-7 16,0-19 2-16,2 19 6 0,-6-19 1 0,0 19-3 15,0-22 2-15,1 6-8 0,-3 16 11 16,-2-24 15-16,0 11-2 0,1 3 10 0,-4-2-4 16,0 1-18-16,0 0 7 0,0 4-9 0,0-3-3 15,0 7 4-15,0-1-1 0,0-1-5 0,0 2 5 16,0 2-13-16,0 1-12 0,-20 0 1 0,20 0 10 16,0 0 11-16,0 0-6 0,0 21 1 0,-19-21-6 15,19 0 1-15,-15 25 8 0,15-25 3 0,-13 29-10 16,13-17 9-16,-6 3 1 0,6-1-4 0,0 0-2 15,0-1 1-15,0-3 11 0,0-1-15 0,0 0 5 16,20 0-6-16,-20-4-6 0,0 0-2 0,19-1-12 16,-19 1-21-16,0-4-35 0,15 1-36 0,-15-2-53 15,17 0-33-15,-8 0-58 0,0 0-48 0,1 0-44 16,0 0-139-16,0-22-124 0,1 22 97 16</inkml:trace>
  <inkml:trace contextRef="#ctx0" brushRef="#br0" timeOffset="10727.03">32194 7413 2103 0,'0'4'48'0,"0"-4"56"16,-16 0 51-16,16 2 59 0,0-2-8 0,0 0-15 15,0 0-22-15,0 0-40 0,0 0-26 0,0 0-44 16,0-19-20-16,0 19-19 0,0 0-4 0,0-19 2 15,18 19-7-15,-18-18 8 0,0 6-22 0,0 2 14 16,11-3-9-16,-11-1-2 0,0-3 6 16,0 2-11-16,0-4 9 0,0-1-2 0,0-1 4 15,0-2 4-15,0 1 3 0,5-2-8 0,-5 0 3 16,0 1-2-16,0 2 10 0,0 0 8 0,0 6 3 16,0 1 0-16,0-2-3 0,0 8-2 0,0 0-3 15,0-3 7-15,0 5-17 0,0 5 7 0,0 0-3 16,0-1-18-16,0-1 5 0,0 3-12 0,0 0 3 15,-20 0 9-15,20 0-4 0,0 0 6 0,0 0-6 16,-20 22-4-16,20-22 9 0,0 0 0 16,-18 27 0-16,18-14 4 0,-14-13 4 0,14 26-5 15,0-12 6-15,0 4-4 0,-4 1-9 0,4 1 9 16,0-2 1-16,0 3-5 0,0 1-2 0,0 3 6 16,23-2-6-16,-23-2-2 0,0 2 8 0,22-1-6 15,-22-3-3-15,16-2 4 0,-16-1-2 0,17-3 0 16,-17 0 3-16,19 0 4 0,-8-6-3 0,-3-1-10 15,2 1-4-15,-1-4-3 0,2-3 9 0,0 0 10 16,-2 0 7-16,0 0 1 0,0 0-19 0,0 0 1 16,-1-28 3-16,-3 28-4 0,-1-21 12 0,1 21-6 15,0-27 0-15,-3 12 5 0,1 3-3 0,-2-3 4 16,0-2-1-16,-1 7-1 0,0-2 1 0,0 3-3 16,0 1-2-16,0 1 3 0,0 0 3 0,0 1-6 15,0 4-2-15,0-1-2 0,-20-1-8 16,20 4 3-16,0 0 4 0,0 0-4 15,0 0 4-15,0 0 5 0,-12 31-4 0,12-31 8 0,0 27-1 16,-11-27-2-16,11 32 4 0,-5-14-6 0,5-1 0 16,0-3-5-16,0-1 7 0,0-1-7 0,0-1-12 15,24-1 13-15,-24-2-14 0,0-3 7 0,24-3 12 16,-24 1-4-16,15-3 13 0,-15 0-5 16,18 0 4-16,-8 0-5 0,-10 0-2 0,17 0 11 0,-10-30-2 15,-1 30-2-15,-1-23-1 0,1 23-12 0,-1-30 5 16,0 30 4-16,-3-27 1 0,1 14 8 0,-3 13-9 15,3-19 9-15,-2 19-7 0,0-8-4 16,-1 8 1-16,0 0-18 0,0 0 1 0,0 0 6 0,0 0-3 16,0 0 20-16,0 23-4 0,0-23-8 15,0 19 12-15,0-19-21 0,0 27 15 0,0-27 2 16,0 23-7-16,0-23 10 0,0 21-5 0,0-21-2 16,0 15-1-16,0-15-5 0,0 8 7 15,0-2 3-15,0-6 0 0,0 5 6 0,0-5-9 0,18 0 2 16,-18 0 6-16,0 0-7 0,0 0 0 15,0-25-3-15,15 25 1 0,-15-25 0 0,12 25 5 0,-12-30-5 16,11 30-4-16,-5-27 2 0,1 15-2 0,-1-1 5 16,-1 13 10-16,-2-12-1 0,-1 12-6 15,1-8-2-15,-3 8-13 0,2 0-8 0,-2 0 7 16,0 0 7-16,0 0 4 0,0 0 4 0,0 20 3 16,0-20-7-16,0 24 0 0,22-24 5 0,-22 30-4 15,0-30-7-15,0 26 5 0,18-26 2 0,-18 22-3 16,0-22 10-16,0 15-6 0,15-15 1 0,-15 8 0 15,8-8 6-15,-8 7-6 0,9-6 6 0,2-1-1 16,-2 0-9-16,-3 0 5 0,5 0-5 0,0-22-3 16,-1 22 8-16,2-18 3 0,-2 18-6 0,-5-25 5 15,4 25-2-15,-2-25-8 0,-1 9 9 0,-2 2 0 16,2-3-8-16,-2 4 16 0,0 3-3 0,-1-2 0 16,-1 5 11-16,0-3-2 0,-2 7-2 15,0 1 4-15,0-1-11 0,0-1-2 0,0 1-2 16,0 3-9-16,0 0 0 0,-21 0-2 0,21 0-3 15,0 0 3-15,-27 0 3 0,27 22 2 0,-23-22 2 16,23 22 1-16,-18-22 1 0,18 21 2 0,-8-21-7 16,8 27-1-16,0-12 2 0,0-1-6 0,0 0 13 15,0 2 4-15,0 2-4 0,0-1 1 0,0 0 1 16,0-2-3-16,20 0 4 0,-20 2 5 0,0-2 0 16,0 0 1-16,16 0-2 0,-16 1 2 0,0-1-3 15,11-2-7-15,-11 1 9 0,0 1-4 16,8 1-5-16,-8-2 6 0,0 1-9 0,6 0-5 0,-6 0 1 15,0-1 7-15,0-1-1 0,0-1-3 0,0-4 9 16,0 3-10-16,0-3-7 0,0-2 9 16,0-2-12-16,-23 1 6 0,23-3 7 0,0 1-9 15,0-3-17-15,0 0-25 0,-15 0-33 0,15 0-38 16,-10 0-30-16,10 0-38 0,-17-20-50 0,8 20-43 16,-1 0-45-16,-2-27-51 0,3 27-72 0,0-22-138 15,0 8-5-15,3-4 111 0</inkml:trace>
  <inkml:trace contextRef="#ctx0" brushRef="#br0" timeOffset="10984.1">32935 7074 2172 0,'4'-7'38'16,"-3"-1"78"-16,-1-2 61 0,0 3 71 0,4 5 34 15,-2-3-40-15,-2 1-32 0,0 3-49 0,0 1-68 16,0 0-39-16,0 0-29 0,0 0-24 0,0 0 25 15,0 0 26-15,0 0 19 0,0 26 14 0,0-26-19 16,0 23-20-16,0-6-13 0,0 3-13 0,0 2-10 16,0 1-3-16,0 1 0 0,0 2 5 0,0 3 0 15,0-1-6-15,0-1-4 0,0 0-1 0,0-5-1 16,0 0 3-16,0 0 2 0,0-4-18 0,0-2-20 16,0-4-51-16,0-4-70 0,0-1-59 0,0-2-58 15,0-2-30-15,0-1-49 0,0-2-80 0,0 0-147 16,0 0-107-16,0 0 116 0</inkml:trace>
  <inkml:trace contextRef="#ctx0" brushRef="#br0" timeOffset="11624.84">32863 7203 1822 0,'-12'-4'34'16,"12"2"43"-16,0 0 16 0,0 1 19 0,0-1-13 15,0 2-34-15,0-1-3 0,0 1-10 0,0 0-10 16,0 0-1-16,0 0 24 0,0 0 0 15,29 0-6-15,-29 0-1 0,23 18-30 0,-23-18-3 16,25 0-7-16,-8 0 0 0,-6 0-4 0,3 0-13 16,-1 0 5-16,-1 0-6 0,1 0-9 0,-1 0 15 15,1 0-8-15,-6 0-2 0,1-21 9 0,-2 21-6 16,-1 0 13-16,0-19-1 0,-4 19-12 0,1-16 6 16,-1 16-12-16,-1-17 1 0,0 9 7 0,0-1 1 15,0-1 7-15,0 1 9 0,0 1 15 0,0 5 2 16,0-1 7-16,0-2 5 0,0 4 2 0,0 2-6 15,0-3-11-15,0 1-14 0,0 2-5 0,0 0-6 16,0 0-2-16,0 0-2 0,0 0-5 0,0 0 4 16,0 0 8-16,0 0 8 0,0 27 1 15,0-27-1-15,0 23-1 0,-23-7-7 0,23 5-2 16,0 1-2-16,0 3 2 0,0 1 1 0,0 0-5 16,0-1 4-16,0 2-10 0,0-1 13 0,0-2 3 15,0-2-5-15,0-4 4 0,0-1-10 0,0-3-5 16,0-3 2-16,0-3 2 0,0-1 0 0,0-3 6 15,0-4 18-15,0 0 23 0,0 0 27 0,0 0-5 16,0 0-11-16,0 0-22 0,0 0-25 0,0-26 9 16,0 26-3-16,0-26-3 0,0 26-6 0,0-35-1 15,0 17-1-15,18 3 6 0,-18-2 20 0,0 2-10 16,0 3 15-16,16 3-18 0,-16 0-12 0,0 9 3 16,10-10-23-16,-3 10 16 0,-7 0-6 0,12 0 0 15,-6 0 3-15,3 0-3 0,-3 0 5 16,2 23 0-16,-1-23 5 0,0 22 0 0,-3-22-4 15,1 29 2-15,-5-14-1 0,0 2-7 0,3-2 5 16,-3 1 0-16,0-3-7 0,0 0 4 0,0-3 2 16,0 1 1-16,0-3 1 0,0-2-2 0,0 2-2 15,0-4 0-15,0 0 0 0,0 1-2 0,0-3-3 16,0 1-16-16,0-3-8 0,0 0-18 16,0 0-44-16,0 0-41 0,0 0-47 0,24 0-34 15,-24-26-1-15,16 26 6 0,-16-25-20 0,24 25-51 0,-12-29-109 16,3 10-167-16,-3 1-23 0,-4-4 105 0</inkml:trace>
  <inkml:trace contextRef="#ctx0" brushRef="#br0" timeOffset="12755.54">31300 7952 2890 0,'0'0'49'0,"13"0"34"16,-13 0 52-16,0 0 48 0,0 0-29 0,0 0-13 16,0 0-41-16,0 0-45 0,0 0-20 0,0 0-17 15,0 0 0-15,0 0 23 0,0 0 29 0,-20 0 9 16,20 0-9-16,-15 0-19 0,15 20-32 15,-21-20-14-15,21 19-1 0,-20-19-6 0,11 18 4 16,2-18 2-16,7 19 6 0,-10-19-4 0,10 16-2 16,0-16-2-16,0 14-4 0,0-8 1 0,0 1-4 15,0-4 12-15,0-1-7 0,0 3 4 0,29-5 10 16,-29 0-11-16,26 0 5 0,-26 0-4 0,31 0-3 16,-12 0 3-16,-5 0 0 0,1-24-2 15,-15 24 3-15,17 0-6 0,-17-28 0 0,11 28-2 0,-11-25 1 16,0 25 3-16,0-25-6 0,0 12 4 15,0 1-8-15,-26-1 0 0,26 4 0 0,-24-2 0 16,24 3 2-16,-27 2-3 0,27-1 11 0,-26 2-2 16,11 3-5-16,15-3 0 0,-21 5-15 0,21 0 3 15,-12 0-23-15,12 0-12 0,-6 0-23 0,6 0-35 16,0 0 2-16,0 0-13 0,0 0 30 0,0 0 36 16,0 0 21-16,22 0 22 0,-22 0-9 0,23 0-6 15,-23 0 3-15,31 0 10 0,-11 0 3 0,0 0 8 16,-2 0 9-16,3 0-8 0,-2 0 9 0,-1 0 2 15,1 0-15-15,0 0 3 0,-2 0 0 16,-1 0 1-16,5-23 6 0,-6 23 0 0,2-16 3 16,-3 16-6-16,-1-18 14 0,-3 8 5 0,0 0-10 15,-3 2 27-15,-2-2 7 0,-2 5 0 0,-2-2 7 16,0 1-19-16,-1 1-8 0,0 1-5 0,0-1 3 16,0 1-2-16,0 1-8 0,0 2-5 0,0-3-4 15,-21 2-5-15,21 2 2 0,0 0-6 0,0 0 6 16,0 0 4-16,0 0 1 0,0 0 8 0,0 0-9 15,0 23-3-15,-29-23-7 0,29 0 5 0,0 23 3 16,-26-23 4-16,26 18-2 0,0-5 5 0,-14-13 7 16,14 19-2-16,0-8 18 0,-10 0 14 0,10-1 4 15,0 3 15-15,0 1-4 0,0-2-11 0,0 2-4 16,0 1-8-16,0-2-6 0,0 3-7 0,0-3-7 16,0 5-12-16,0-4 4 0,0 0-4 0,0 1-3 15,0 0 7-15,24-1-5 0,-24 4-1 16,0-4 4-16,0 1-3 0,0 1-5 0,0 2 6 15,0-6-3-15,0 3 0 0,0-1 0 0,0 0 1 16,-22 0-2-16,22 0-2 0,0 3 0 0,0-5 9 16,-16 1-5-16,16-3 4 0,0-2-1 0,0-1-11 15,0-2 3-15,0-3-1 0,0 0 0 16,0-2 3-16,0 3 1 0,0-3-2 0,0 0 4 0,20 1 0 16,-20 2-6-16,0-3 8 0,0 0 3 15,0 0-5-15,0 0 5 0,13 0-4 0,-13 0-12 16,18 0 9-16,-4 0 3 0,-4 0-3 0,3-23 6 15,-1 23-9-15,5 0 3 0,-6-27-1 0,3 27 5 16,-4-25-5-16,-3 10-8 0,3 0 4 0,-3-1-5 16,0 0 13-16,-7-1 3 0,0 0-8 0,0 1-3 15,0 3-5-15,0 0 2 0,0 1 8 0,-31 1-4 16,31 1 3-16,-29 5-5 0,29 0-8 0,-35 0 10 16,12 1-12-16,6 1-6 0,-7 2-16 0,10 1-51 15,-1 0-56-15,3 0-57 0,2 0-36 0,3 0-17 16,7 0-17-16,-7 0-29 0,7 0-55 0,0 0-83 15,0 0-71-15,0 18-35 0,0-18 114 0</inkml:trace>
  <inkml:trace contextRef="#ctx0" brushRef="#br0" timeOffset="13220.81">31869 7983 1974 0,'19'-7'54'16,"-6"1"30"-16,-2-1 45 0,0 2 54 0,1-2 10 15,-3-1 25-15,0 1 7 0,-3 3-17 0,-3 0-30 16,0 0-22-16,-1-2-31 0,-1 2-21 0,-1 1-24 16,2 1-14-16,-1 0-24 0,-1 1-16 0,0 0-13 15,0 1-19-15,0-2 6 0,0 2-6 0,0 0 2 16,0 0 4-16,0 0-3 0,-31 0 7 0,31 0-7 16,-22 21 3-16,22-21-8 0,-25 17 4 15,25-17 3-15,-22 17-2 0,22-17 7 0,-20 20-4 0,20-20-5 16,-10 19-5-16,10-9 0 0,0-2-14 15,-6-1-14-15,6-1-13 0,0-2 1 0,0 0 8 16,0 1 13-16,0-5 13 0,29 2 7 0,-29-2 6 16,0 0 4-16,25 0 3 0,-25 0 4 0,18 0-9 15,-18 0 12-15,23-26 5 0,-13 26-8 0,0-17 12 16,2 17-5-16,-4-18 6 0,-1 18 7 0,-2-19-2 16,-1 19 9-16,0-12 0 0,-1 12-5 15,-3-7-4-15,0 7-11 0,0-3-14 0,0 3-8 16,0 0-3-16,0 0 3 0,0 0-3 0,0 0 6 15,0 0 4-15,0 0 0 0,0 0 4 0,0 19 1 16,0-19-7-16,0 19-5 0,0-19 3 0,0 21 1 16,0-21 13-16,0 18-10 0,0-18-10 0,22 18-18 15,-22-18-36-15,0 8-14 0,15-8-30 0,-15 9-38 16,0-9-15-16,11 5-13 0,-11-3-31 0,0-1-32 16,8-1-54-16,-8 0-122 0,11 0-113 0,-3 0-65 15,1-20 99-15</inkml:trace>
  <inkml:trace contextRef="#ctx0" brushRef="#br0" timeOffset="13464.83">32154 7924 2125 0,'0'-5'65'0,"0"4"49"16,0 1 52-16,0-1 52 0,0 1-19 0,0 0-22 16,0 0-15-16,0 0-47 0,0 0-33 0,0 0-19 15,0 0-27-15,0 0 34 0,0 0 3 0,0 0 12 16,0 0-8-16,0 19-37 0,0-19-11 0,0 15-24 15,24-15 3-15,-24 12 3 0,18-12-11 0,-18 19 5 16,16-10-5-16,-16-1 2 0,16 0 1 0,-6 0-1 16,-4 1-4-16,-1-2-8 0,0-2-11 0,2-2-36 15,-2 2-37-15,-3 0-40 0,2-3-39 0,-3 0-3 16,2-1-16-16,-2 2-2 0,0-2-11 0,-1 1-57 16,0-2-54-16,0 0-80 0,0 0-75 0,0 0-18 15,0 0 111-15</inkml:trace>
  <inkml:trace contextRef="#ctx0" brushRef="#br0" timeOffset="13716.82">32299 7892 1987 0,'0'-6'34'0,"0"4"56"0,11-2 61 16,-11 1 56-16,0 1 18 0,0 1-25 0,0-3-29 16,0 3-39-16,0 0-47 0,0 1-26 0,0-2-23 15,0 2-12-15,0 0-15 0,0 0-3 0,0 0-2 16,0 0 3-16,-18 0 18 0,18 0-1 15,-16 26 1-15,16-26-9 0,-22 19-7 0,10-19 7 16,-4 25-7-16,3-12-8 0,-2-1 4 0,0 2-9 16,1-3-3-16,0 3 9 0,2-1 3 0,0-2 0 15,1 0-11-15,4-2-21 0,-3 1-59 0,1-3-41 16,3 0-40-16,2-1-12 0,-1-4-8 0,0 3-10 16,4-5-15-16,0 1-90 0,1-1-80 0,0 0-99 15,0 0-19-15,0 0 121 0</inkml:trace>
  <inkml:trace contextRef="#ctx0" brushRef="#br0" timeOffset="14290.87">32372 7924 2001 0,'5'-5'38'0,"-1"5"50"15,1-2 31-15,-3 1 57 0,-2 1 5 0,0-2-8 16,0 2-7-16,0 0-32 0,0 0-28 0,0 0-35 15,0 0-27-15,0 0-24 0,0 0-14 0,0 0-2 16,0 0 0-16,0 0 8 0,0 0 11 0,0 0 14 16,0 18 6-16,0-18-4 0,0 17-15 0,0-17-13 15,0 17-4-15,0-5-4 0,0-12 0 0,0 19-5 16,0-9 2-16,0 0 7 0,0-1-5 0,0 1 5 16,0-2-2-16,0-1-7 0,0 2 7 0,0-3-2 15,17-4 1-15,-17 2-4 0,0-2 0 16,0-1 2-16,17-1 0 0,-17 0 9 0,8 0 1 15,-3 0-10-15,0 0 7 0,3 0-15 0,1 0 6 16,-4-21 10-16,1 21-1 0,1 0 15 0,0-23 5 16,-1 23 15-16,1-18 3 0,-2 18 7 15,0-19 6-15,-1 19-9 0,-1-15 4 0,1 15 2 0,0-14-1 16,-1 7-3-16,1 0 0 0,-2 5-6 16,-1-3-1-16,1 2 3 0,0 0 4 0,0 1-5 15,-2 2-9-15,4-1-13 0,-2-1-19 0,3 1-7 16,1 1-5-16,-2 0 5 0,3 0 0 0,0 0 7 15,1 0-4-15,-1 0-7 0,2 0 2 0,-3 0 2 16,1 0-3-16,-1 0 10 0,1 18-6 0,-2-18-5 16,4 0 10-16,-4 15-12 0,0-15 9 0,1 0 5 15,-3 16-12-15,0-16 4 0,-1 11-1 0,1-11-8 16,-1 9 7-16,-2-4 5 0,0 2 3 0,0-1-3 16,0 0 3-16,0 1 5 0,0 2-8 0,-28-4-2 15,28 2-1-15,-22 1-8 0,22-5 4 0,-24 4-4 16,24-4-25-16,-28-1-37 0,14-2-39 0,0 5-46 15,0-4-32-15,0-1-39 0,-1 0-19 0,1 0-22 16,-1 0-28-16,0 0-28 0,1-21-97 0,2 21-145 16,0-17-53-16,0 17 106 0</inkml:trace>
  <inkml:trace contextRef="#ctx0" brushRef="#br0" timeOffset="14481.32">32316 7707 2679 0,'0'-4'61'0,"-12"1"65"0,12 2 76 15,0-2 60-15,0-1-28 0,0 1-42 0,0 3-64 16,0-1-61-16,0 1-38 0,0-2-27 0,0 2-16 16,0-1-20-16,0 1-53 0,0 0-69 0,0-3-108 15,0 3-126-15,17 0-156 0,-17 0-260 16,0-1 84-16,15-2 149 0</inkml:trace>
  <inkml:trace contextRef="#ctx0" brushRef="#br0" timeOffset="17083.93">28832 8685 2427 0,'1'-7'50'0,"3"3"60"0,-4-2 56 0,0 1 63 0,0-1 6 16,0 3-14-16,0-1-32 0,0 4-35 0,0 0-41 15,0 0-35-15,0 0-22 0,0 0-19 0,0 0-11 16,0 0-11-16,0 0 4 0,-20 0 16 16,20 0 24-16,0 24 17 0,0-24 11 0,-20 21-21 15,20-4-23-15,-13-4-16 0,13 3-9 0,-11 1-10 16,6 1 3-16,1-1 0 0,2-3-4 0,-1 3 3 15,3-3-2-15,0 1-3 0,0-2-1 0,0 0 4 16,0-1-5-16,0-3 4 0,0 0-5 0,25-2 9 16,-25-1-3-16,23-2-1 0,-23-1 7 0,30-1-7 15,-13-2 9-15,2 0-8 0,-1 0-9 0,-2 0 1 16,-1 0-4-16,-2-21 4 0,3 21 5 0,-5-21-5 16,3 21-5-16,-3-23 5 0,-1 7-4 0,-1-2 7 15,-2 1 2-15,-1-4-5 0,-2-1-2 0,0 0-3 16,-4-3 1-16,0 0-1 0,0-1 4 15,0 2-5-15,0 0-2 0,0 4 4 0,-24 4-6 16,24 0 5-16,0 5-14 0,-27-1-2 0,27 8-15 16,-29 0-25-16,13 2-19 0,-3 2-43 0,3 0-34 15,-6 0-34-15,4 0-29 0,0 0-19 0,0 0 0 16,5 27-13-16,-1-27-8 0,3 0-32 0,-1 24-53 16,9-24-78-16,-1 15-85 0,0-15 22 15,2 0 105-15</inkml:trace>
  <inkml:trace contextRef="#ctx0" brushRef="#br0" timeOffset="17360.04">29031 8356 1913 0,'2'-12'78'0,"-2"3"51"16,1 0 65-16,2 1 83 0,-3 1-19 0,0 1-1 15,1 6-27-15,1-4-54 0,-2 2-46 0,0 0-45 16,0 2-33-16,0 0-30 0,0 0-17 0,0 0 7 15,0 0 16-15,0 0 14 0,0 0 15 0,0 29-8 16,0-29-14-16,0 31-8 0,0-9-14 0,0 2 1 16,0-1-7-16,0 4-5 0,0-5 0 15,0 3 3-15,21-4-3 0,-21 1 2 0,0-5 6 16,0-1-13-16,11 0-4 0,-11-7-17 0,9 3-34 16,-9-1-51-16,8-3-60 0,-8-3-56 0,0 2-32 15,4-2-25-15,-4 1-37 0,0-4-71 0,0 1-87 16,3 1-78-16,-1 0 24 0,-2-3 141 15</inkml:trace>
  <inkml:trace contextRef="#ctx0" brushRef="#br0" timeOffset="17854.09">29300 8887 1888 0,'-8'0'59'0,"6"0"63"0,-1 0 47 0,2 0 53 15,0 0-20-15,-1 0-12 0,0 0-8 0,2 0-25 16,-1 0-28-16,-1 0-31 0,2 0-23 0,0 0-11 16,0 0-11-16,0 0-19 0,0 0-10 0,0 0-6 15,0 0 3-15,0 0 13 0,0 0-1 0,21 0 3 16,-21 0-11-16,0 0-6 0,0 0 2 0,15 0-16 15,-15 0 4-15,18 0-2 0,-5 0-12 0,-3 0 6 16,3 0 6-16,-1 0-10 0,-2 0 10 0,1 0-6 16,-1 0-4-16,0 0 2 0,-1 0-8 15,-2 0 2-15,4 0-19 0,-2 0-21 0,3 0-36 16,-2 0-27-16,0 0-26 0,-3 0-6 0,2 0-5 16,-1 0-36-16,0 0-32 0,-3 0-51 0,2-23-49 15,-4 23-71-15,4 0-59 0,-4 0-71 0,0-18 91 16</inkml:trace>
  <inkml:trace contextRef="#ctx0" brushRef="#br0" timeOffset="18269.12">29776 8713 1935 0,'2'-4'71'0,"-1"2"59"0,2-1 60 15,-2 0 51-15,0 2-24 0,-1 0-16 0,0-1-32 16,0 2-19-16,0 0-13 0,0 0-22 0,0 0-13 16,0 0-30-16,-20 0-26 0,20 0-23 0,0 0-11 15,0 0 12-15,0 0 1 0,-15 24 11 0,15-24 4 16,0 17-13-16,-13-17-9 0,13 28-3 0,-11-13-11 16,6 1 3-16,2 2 2 0,0-3 4 0,3 1-2 15,0 1-4-15,0-2 0 0,0-2-5 16,0-1 5-16,30-2 1 0,-30-2 1 0,20 0-11 15,-20 0 13-15,25-3-8 0,-10-3 4 0,1 0 9 16,-1-2-17-16,-1 0 8 0,2 0-7 0,-2 0 9 16,-1 0-3-16,-2-22-9 0,-2 22 7 0,-1-19-10 15,-3 19 4-15,1-22 5 0,-3 8-9 0,-1 0 0 16,-1-3 3-16,-1 3-4 0,0-5 5 0,0 2-1 16,0-1-1-16,0-1 4 0,0 4-10 0,-24 1-9 15,24 1-8-15,0-1-29 0,-16 6-43 0,16 1-32 16,-19 1-45-16,6 3-21 0,1 1-10 0,-2 2-28 15,-1 0-9-15,0 0-31 0,-2 0-52 0,4 0-57 16,2 0-68-16,1 0-45 0,4 0 114 0</inkml:trace>
  <inkml:trace contextRef="#ctx0" brushRef="#br0" timeOffset="18500">29933 8399 2036 0,'3'-14'78'15,"0"1"57"-15,-3 4 63 0,1-1 70 0,-1 1-39 16,0 1-12-16,0 3-39 0,0 5-66 0,0-2-39 16,0 2-49-16,0 0-33 0,0 0 1 0,0 0 10 15,0 0-2-15,0 25 14 0,0-25-3 16,0 28-11-16,0-9 10 0,0 5-6 0,0 0-5 16,0 2 15-16,0 0-16 0,0 1 9 0,0-2-1 15,0-2-22-15,0-2-13 0,0-2-56 0,0 1-65 0,14-6-69 16,-14 0-74-16,0-2-48 0,14-3-101 15,-14-3-90-15,14 0-39 0,-14-3 96 0</inkml:trace>
  <inkml:trace contextRef="#ctx0" brushRef="#br0" timeOffset="18784.75">30308 8838 2018 0,'0'1'71'0,"0"2"58"0,0-2 81 0,0-1 72 15,0 0-3-15,0 0-3 0,0 0-28 0,0 0-29 16,0 0-48-16,0 0-25 0,0 0-37 0,0 0-35 16,0 0-16-16,0 0-26 0,23 0-11 0,-23 0-8 15,0-18-4-15,24 18-10 0,-24 0 3 0,16 0-6 16,-16 0 3-16,21-10-1 0,-21 10-24 0,19 0-36 15,-8 0-57-15,2 0-63 0,-3 0-57 0,-1 0-47 16,1 0-38-16,-2 0-50 0,-2 0-62 0,0 0-97 16,0 0-114-16,2 0 117 0</inkml:trace>
  <inkml:trace contextRef="#ctx0" brushRef="#br0" timeOffset="19365.06">31188 8651 2215 0,'6'-1'56'0,"-2"-2"41"0,-1 0 69 0,-1 3 63 16,-2-1 1-16,0-1 6 0,0-2-27 15,0 2-23-15,0 2-36 0,0 0-27 0,0-3-25 16,0 3-36-16,0-1-22 0,0-2-22 0,-19-1-12 15,19 1-7-15,-20 0 2 0,20-2 0 0,-27-1-2 16,7 0 2-16,2 2-5 0,-3 0 3 0,1 2 0 16,3 1 1-16,-1-1 0 0,4 1-2 0,-2 1-2 15,5 0-2-15,1 0 0 0,1 0 3 0,1 0-1 16,1 0 1-16,2 0 2 0,2 17 1 0,0-17-3 16,0 0 1-16,1 0 6 0,2 0-3 15,0 12 0-15,0-12 6 0,-3 0 5 0,3 0 11 0,0 10 5 16,0-4 7-16,0-1-1 0,0 2-6 0,0 0 11 15,0 2 3-15,0 3-1 0,0-2-4 16,0 2 4-16,0-1-4 0,0 5-3 0,0-2 7 16,0 1-10-16,0 3-1 0,0-1 7 0,0 3-8 15,0-4 5-15,0 1-9 0,0 1 3 0,0 0-4 16,0-5-5-16,0 3 5 0,0-3-10 0,0 0 6 16,0-1-7-16,0-2-1 0,0-1 6 0,0 2-5 15,0-3 3-15,16 0-1 0,-16-1-11 0,0-1 8 16,17 1 2-16,-17-1-2 0,13-1 1 0,-6-1-5 15,2-1 0-15,0-2-5 0,0 3 6 0,1-4-4 16,0 1-2-16,0-1 10 0,0 0-7 0,-1 0 3 16,1 0-7-16,-1 0-1 0,-1 0-2 0,0 0 6 15,-2 0-4-15,1 0-21 0,-2 0-27 0,2-15-41 16,-1 15-33-16,-2 0-44 0,2 0-38 16,-2-16-49-16,0 16-58 0,-3-9-56 0,-1 3-43 15,0 2-29-15,0-3-43 0,0-1-71 0,0-1-56 16,-29-1 107-16,29 0 144 0</inkml:trace>
  <inkml:trace contextRef="#ctx0" brushRef="#br0" timeOffset="19514.25">30951 8874 1860 0,'-6'0'61'0,"0"0"66"15,0 0 72-15,5 0 58 0,-2 0 3 0,3 0-24 16,-1 0-44-16,1 0-33 0,0 0-62 16,0 0-36-16,0 0-33 0,0 0-15 0,0 0-1 15,0 0-9-15,0 0 4 0,25 0-14 0,-25 0-14 16,21 0-43-16,-21 0-62 0,26 0-59 0,-13 0-56 15,0 0-49-15,2 0-57 0,-2 0-116 0,0 0-87 16,-1 0 10-16,3 0 123 0</inkml:trace>
  <inkml:trace contextRef="#ctx0" brushRef="#br0" timeOffset="19680.99">31240 8860 1637 0,'0'0'61'0,"0"0"60"15,0 15 43-15,0-15 47 0,0 0-22 0,0 0-47 16,0 0-37-16,0 0-31 0,0 0-31 15,0 0-7-15,0 0 2 0,0 0-8 0,0 0-15 0,0 0-3 16,0 25-12-16,0-25 3 0,0 0-1 16,0 16-20-16,0-16-45 0,0 0-86 0,0 12-80 15,16-12-78-15,-16 0-85 0,0 0-97 0,0 0-1 16,10 0 94-16</inkml:trace>
  <inkml:trace contextRef="#ctx0" brushRef="#br0" timeOffset="20022.5">31373 8770 1958 0,'4'-12'65'0,"-1"4"73"0,-2 2 76 16,-1-1 75-16,2 1 15 0,-2 0-4 0,0 2-12 16,0 1-42-16,0 1-52 0,0-1-53 15,0 2-52-15,0 1-22 0,0-2-29 0,0 1-17 16,0 1-13-16,0 0-5 0,0 0 8 0,0 0 14 16,0 25 7-16,0-25-10 0,0 22-6 0,0-22-3 15,0 31-9-15,0-15 10 0,0 5-3 0,0-2-5 16,0 1-3-16,0-1-4 0,0 2 8 0,0-2-5 15,0-2 8-15,0 0-4 0,0-4-6 16,0 0-3-16,0-4 4 0,0-1 3 0,0-3 4 16,0-2 2-16,0 0 5 0,0-1 0 0,0-1-6 0,0-1 5 15,29 0-12-15,-29 0 2 0,29 0 2 16,-15 0-3-16,3 0-1 0,-2 0-1 0,0 0-4 16,-2 0 6-16,-1 0-7 0,2 0 0 0,-4 0 2 15,0-16-2-15,-1 16 3 0,-2 0 1 0,1 0-7 16,-2 0-25-16,0 0-39 0,-4-8-64 0,1 8-66 15,0 0-60-15,-3 0-50 0,3 0-57 0,-3 0-45 16,0 0-128-16,0 0-188 0,0 0 77 0,0 0 117 16</inkml:trace>
  <inkml:trace contextRef="#ctx0" brushRef="#br0" timeOffset="20897.08">32176 8894 2508 0,'0'0'75'16,"0"-15"74"-16,0 15 78 0,0-13 60 0,0 7-29 15,0 6-45-15,0-7-56 0,0 7-55 0,0-2-52 16,0 2-31-16,0 0-18 0,0 0 6 0,-22 0 0 16,22 0 2-16,-18 0-2 0,18 20-7 0,-23-20 5 15,9 0-1-15,3 26 1 0,0-26-3 0,-1 24 2 16,4-13-2-16,3 3 3 0,1-2-2 0,3 1-1 15,-2-2 5-15,3 0-3 0,0-1 2 0,0-1-3 16,0-3 1-16,0 1 2 0,33-3-2 0,-33-2 1 16,20 1 0-16,-20-3-2 0,26 0-1 15,-11 0-3-15,0 0 2 0,-4 0-4 0,3-22 2 0,-3 22 1 16,2-19-5-16,-3 19 3 0,-10-22-7 16,10 22-2-16,-7-27 3 0,-2 12-4 0,-1-1-1 15,0 3 1-15,0 0-6 0,0 0 3 0,0 1-4 16,0 1 2-16,-24 3-6 0,24 2-1 0,0 3 8 15,0-1-9-15,0 2-4 0,-19 2-9 0,19 0-23 16,0 0-5-16,0 0-4 0,0 0-2 0,0 0 13 16,0 0 6-16,0 0 3 0,0 0 18 15,0 0 8-15,0 0 14 0,0 0 16 0,0 0-10 16,22 0-1-16,-22 0-1 0,0 0-5 0,26 0 11 16,-26 0 7-16,22 0-7 0,-8-23 6 0,-4 23-2 15,1-17-10-15,0 17 15 0,-3-22-12 0,0 9 1 16,-2 1 9-16,1-3-16 0,-3-1 12 0,1 0 1 15,-3-2 2-15,0 5 6 0,0-4 1 0,-2 3 0 16,0 3 8-16,0-1 10 0,0 4 2 0,0 3 9 16,0 1-13-16,0 0-4 0,0 3-13 0,-16-2-12 15,16 3-5-15,0 0-10 0,0-1 11 0,0 1-4 16,0 0 9-16,-11 0 9 0,11 0 4 0,-10 23 15 16,3-23 5-16,2 20 13 0,-2-20-11 0,1 28 2 15,-2-10-2-15,4 1-14 0,2 2 5 0,1 1-1 16,1 1 7-16,0 1 1 0,0 0 7 0,0 1-14 15,0 1-7-15,0-1 4 0,0 0-9 0,0 0 12 16,0 0-11-16,0 0 2 0,18 1 5 16,-18-1 14-16,0-2 12 0,0-2-6 0,14 2-7 15,-14-3-18-15,0-1 4 0,10 0-1 0,-10-1 1 16,7-4 4-16,-7 3-23 0,6-4 4 0,-2 0-4 16,-1 0-13-16,1-2 19 0,-3 1-7 0,3-4-1 15,-3 1 9-15,2-3-7 0,-2-1 0 0,2-1 6 16,0 0 1-16,0-1 1 0,3-3 1 0,-1 0-2 15,1 0-7-15,0 0-2 0,4 0-1 16,-1 0 4-16,0-18 0 0,2 18 0 0,0-15 2 0,-2 15-10 16,2-19 1-16,-2 6-1 0,-1 2-1 0,-2-2-3 15,0-2 1-15,-2 1-2 0,-1 1 3 0,-3-2 0 16,0 1-8-16,0 2-2 0,0-2-18 16,0 3-7-16,-27 1-11 0,27 0-17 0,-21 2-19 15,21 1-18-15,-25 0-27 0,25 2-27 0,-26 0-19 16,13 1-46-16,-1 0-13 0,-1 3-7 0,1 1-21 15,0 0-8-15,4-2-49 0,-3 2-65 0,6-3-79 16,-1 2-8-16,3-3 111 0</inkml:trace>
  <inkml:trace contextRef="#ctx0" brushRef="#br0" timeOffset="21396.6">32829 8837 2139 0,'5'-7'46'0,"-1"1"70"0,-2-1 57 16,-1 0 58-16,-1-2-16 0,0 2-39 0,0 1-23 15,0-1-54-15,0 2-20 0,0-1-31 0,0-1-34 16,-24 2-14-16,24 0-11 0,-22 3 7 0,22 1 1 16,-30 1 4-16,11 0 7 0,5 0-11 0,-3 0 3 15,3 26 11-15,0-26-11 0,4 25 6 0,0-25-1 16,2 31-6-16,3-13 8 0,-2-2-4 15,5 0 7-15,-1-1 4 0,3 1-12 0,0-3 4 16,0-1-15-16,0-4 6 0,0 1 3 0,0-1 4 16,28-5 5-16,-28 0-7 0,0-3 4 0,29 2-3 15,-29-2 0-15,22 0 1 0,-22 0-4 0,24 0-2 16,-9-25 6-16,-1 25-1 0,-5-20 6 16,2 20-6-16,-1-26-4 0,0 10 6 0,0 1 10 0,-7 1 5 15,4-3 5-15,-5 4 7 0,5 0 2 0,-4 2-2 16,-1 4-6-16,1 0-7 0,-3 3-15 0,0 0-15 15,0 4-2-15,0 0-5 0,0 0 8 0,0 0 5 16,0 0 11-16,0 0-4 0,0 28-6 0,0-28 10 16,0 27-4-16,0-27 2 0,0 30 3 15,-20-15 0-15,20 0-8 0,0-2 1 0,0-1-2 16,0 0 3-16,0-4 5 0,0-8-2 0,0 12 3 16,0-7-15-16,20-1-9 0,-20-1-13 0,0 0-22 15,17-1-29-15,-17-2-34 0,18 0-27 0,-18 0-26 16,18 0-26-16,-18 0-21 0,15 0-25 0,-8 0-57 15,-7-21-59-15,13 21-54 0,-8 0-70 0,0-21 54 16,0 21 120-16</inkml:trace>
  <inkml:trace contextRef="#ctx0" brushRef="#br0" timeOffset="21624.1">33000 8768 1849 0,'0'-2'54'0,"0"-1"54"0,0 1 62 0,0 2 45 16,0-1-5-16,0 1-9 0,0 0-25 0,0 0-27 15,0 0-45-15,0 0-34 0,0 0-22 0,0 0 9 16,0 0 25-16,0 0 11 0,0 19 7 0,0-19-15 16,23 18-33-16,-23-18-14 0,17 20-16 0,-17-20-9 15,14 22 5-15,-14-10-10 0,15-1-6 0,-15 1-1 16,7-4-2-16,-7 3 6 0,12-1-4 0,-6-2-1 16,-1 0-2-16,-1 1-26 0,2-3-40 0,-1-1-57 15,1-2-61-15,-2-1-33 0,-4 1-20 0,0-1-10 16,0-1-32-16,0-1-67 0,0 0-97 0,0 0-97 15,0 0 31-15,0 0 120 0</inkml:trace>
  <inkml:trace contextRef="#ctx0" brushRef="#br0" timeOffset="21853.82">33168 8766 1706 0,'0'-9'60'0,"0"3"67"0,0 4 54 0,0-4 55 15,0 2-27-15,0 2-31 0,0-1-25 0,0 1-30 16,0 1-22-16,0 1-40 0,0 0-20 0,0 0-22 15,0 0-2-15,0 0 13 0,0 0-9 0,-33 0 5 16,33 25-16-16,-25-25 1 0,25 20-2 0,-22-20-7 16,22 27 7-16,-18-11-15 0,18-1 6 15,-13 1 4-15,13-2-6 0,-12 1-3 0,5 0-11 16,-3-2-52-16,2-2-30 0,2 0-29 0,0-2-27 16,1-2 2-16,-1-1-14 0,3-1-39 0,3-3-9 15,0 0-39-15,0 1-48 0,0-3-61 0,0 0-84 16,0 0 83-16</inkml:trace>
  <inkml:trace contextRef="#ctx0" brushRef="#br0" timeOffset="22445.49">33257 8729 1746 0,'0'-3'89'0,"0"1"61"0,0 0 46 0,0 1 52 16,0-2-35-16,0 2-21 0,0 0-7 0,0-2-14 15,0 2-39-15,0-1-28 0,0 2-30 0,0 0-38 16,0 0-15-16,0 0-6 0,0 0-17 0,0 0 12 16,0 0-4-16,0 0 2 0,0 28 8 0,0-28-6 15,0 25 2-15,0-9-5 0,0-1-2 0,0 3 2 16,0 0 1-16,0-1-4 0,0-2-1 0,0 1 2 16,0-3-7-16,0 0 5 0,0-2 2 0,0-2-4 15,0-1 4-15,0-1 4 0,0-1 0 0,17-2-4 16,-17-2 5-16,0 1-10 0,0-2 5 0,21-1-3 15,-21 0 4-15,13 0 5 0,-13 0-8 16,13 0-1-16,-5 0 0 0,3 0-6 0,-2-23 5 16,-2 23 6-16,0-17-4 0,1 17 5 0,-2-22 6 15,1 22 2-15,-2-22 5 0,-1 11 19 0,-3 2 6 16,3-4 5-16,-1 3 1 0,-3 1-13 0,1 1-6 16,-1-2-11-16,1 6-4 0,2-4 2 0,-1 2-4 15,-1 2 1-15,2 1-6 0,-1 2-7 0,0-2-6 16,0 3 0-16,1-1 4 0,-3 1 7 15,0 0-4-15,0 0 2 0,0 0-4 0,0 0-9 0,0 0 3 16,30 0 5-16,-30 0-3 0,22 0-1 0,-22 0 1 16,21 0-3-16,-21 16 6 0,18-16-1 15,-18 0-1-15,17 14 1 0,-17-14-2 0,14 12 2 16,-14-12 3-16,14 11-9 0,-14-3 4 0,7-2-3 16,-3-1 1-16,-2 3 8 0,-1 1-4 0,-1 0 5 15,0 0 7-15,0 0 0 0,0-2-8 0,0 3 5 16,0-1-1-16,0-3-4 0,-31 1 3 0,31-1-3 15,-20 1-6-15,20-2 2 0,-24 1-3 0,7-3-20 16,17-1-39-16,-28 0-56 0,14-2-57 0,-2 0-41 16,4 0-24-16,-4 0-21 0,2 0-12 0,2 0-28 15,-1 0-50-15,4 0-88 0,0-23-90 16,0 23-3-16,-1-16 115 0</inkml:trace>
  <inkml:trace contextRef="#ctx0" brushRef="#br0" timeOffset="22618.95">33347 8549 2158 0,'0'-8'53'0,"-26"2"54"0,26-1 28 16,0 3 43-16,0-3-30 0,0 0-28 0,0 1-15 16,0-1-33-16,0 0-27 0,0 2-21 0,0 1-15 15,-12 4-22-15,12-2-56 0,0 2-79 0,0 0-105 16,0 0-161-16,0 0-180 0,0 0-48 0,0 0 106 15</inkml:trace>
  <inkml:trace contextRef="#ctx0" brushRef="#br0" timeOffset="45308.33">29619 9970 2045 0,'2'0'45'0,"2"0"24"16,-1 0 50-16,-3-2 48 0,0 2 2 0,0 0-10 15,0 0-18-15,0 0-35 0,0 0-35 0,0 0-10 16,0 0-18-16,0 0 7 0,0 0 0 0,-27 0 10 16,27 0-11-16,-22 0-9 0,7 17-4 0,0-17-11 15,-4 0 4-15,2 0-1 0,-1 12-4 0,1-12 4 16,0 0-5-16,1 0-6 0,3 6-2 0,-2-6-3 15,3 0-4-15,-2 0-5 0,3 3-6 16,2-3-1-16,-1 1 2 0,1 0 4 0,3 1 0 16,2 0 0-16,-2-2 6 0,2 1-2 0,2 1 9 15,-1-2-7-15,2 1 2 0,1-1-3 0,0 0-5 16,-1 0 18-16,1 0 7 0,-2 0 14 0,0 0 10 16,-3 0-6-16,3 0-11 0,-3 26-2 0,1-26-4 15,-2 17 6-15,1-17 10 0,2 22 3 0,-1-22-6 16,2 23-4-16,-2-8-7 0,-2 0-2 0,2 2 1 15,2 0-9-15,-1-2-3 0,2 3-9 0,-3 0 2 16,2 1-4-16,-1-2 2 0,3 0 0 0,-4-1-5 16,3 0 6-16,-2 2-10 0,-2-2 7 0,5-3 1 15,0 1-4-15,0-1 0 0,0-3-2 0,0 1 3 16,0-4-2-16,0-1 5 0,0-1-3 0,0-1-7 16,0 0 4-16,0-1 4 0,0-2 1 15,0 0-2-15,0 1 2 0,22-2-1 0,-22 0-2 16,0 4 8-16,23-4-3 0,-23 0 1 0,26 0-6 15,-14 0-2-15,2 0-5 0,-3 0-22 0,4 0-21 16,-4 0-32-16,-2 0-25 0,-2 0-24 0,-1-19-14 16,0 19-31-16,0 0-27 0,-3 0-27 0,-1 0-42 15,1 0-50-15,0-11-85 0,0 11-146 0,1-7-113 16,-3 7 109-16</inkml:trace>
  <inkml:trace contextRef="#ctx0" brushRef="#br0" timeOffset="45486.58">29253 10285 2436 0,'-3'-2'45'0,"-1"0"52"0,-1-1 44 0,4 1 37 15,1 1-25-15,0 0-46 0,0-1-50 0,0 2-36 16,0 0-19-16,0 0-2 0,0 0 1 0,0 0-4 16,0 0 6-16,30 0-13 0,-30 0-39 0,25 0-67 15,-25 0-88-15,27 0-120 0,-27 0-129 0,25 0-139 16,-25 0-15-16,16 0 127 0</inkml:trace>
  <inkml:trace contextRef="#ctx0" brushRef="#br0" timeOffset="45650.97">29502 10290 2246 0,'0'0'45'0,"0"11"1"0,0-11 15 15,0 0 26-15,0 0-47 0,0 0-5 0,0 0-18 16,0 0-18-16,0 5 5 0,0-5 2 0,0 3 4 15,0 0-22-15,0 0-47 0,0-1-73 0,24 0-101 16,-24 0-86-16,0-1-79 0,17 2-112 16,-17-3 94-16,0 0 99 0</inkml:trace>
  <inkml:trace contextRef="#ctx0" brushRef="#br0" timeOffset="46023.97">29665 10168 2025 0,'4'-7'67'0,"-3"1"64"0,1 2 71 0,1-1 78 15,-2 1-5-15,-1-1-10 0,0 4-22 0,0-1-49 16,0 0-41-16,0 2-41 0,0 0-44 0,0 0-26 16,0 0-21-16,0 0-19 0,0 0-2 0,0 0 3 15,0 0 16-15,0 22 16 0,0-22 3 0,0 21-8 16,0-21-11-16,0 31-11 0,0-15-1 0,-23 2 2 16,23 1-1-16,0-2 0 0,0 0-5 0,0-1 3 15,0 0-9-15,-14-1 0 0,14 1 6 16,0-4-8-16,0-1 10 0,0-2-1 0,-9 2 0 15,9-4 5-15,0-1-3 0,0-2-1 0,0-1-3 16,0-1 0-16,0 1-1 0,0-2 4 0,0 2 3 16,0-3-2-16,0 0 7 0,0 1-5 0,24 0 1 15,-24-1-4-15,0 0-6 0,22 0 7 0,-22 0-2 16,21 0 4-16,-21 0-6 0,22 0 5 0,-11 0-8 16,2 0 1-16,-3 0 2 0,2 0-7 0,-2 0 6 15,0-15-4-15,-1 15 1 0,-1 0-2 0,0 0-10 16,0 0-24-16,-2 0-35 0,2 0-47 15,-5 0-46-15,2 0-35 0,1 0-34 0,2 0-42 16,-2 0-53-16,-2 0-84 0,0 0-183 0,1 0-97 16,0 0 109-16</inkml:trace>
  <inkml:trace contextRef="#ctx0" brushRef="#br0" timeOffset="46358.97">30137 10293 2014 0,'0'0'58'0,"0"0"43"16,0 0 40-16,0 0 55 0,0 0-17 0,0 0-13 16,0 0 7-16,0 0-13 0,0 0 0 0,0 0 11 15,0 0-26-15,21 0-7 0,-21 0-18 16,0 0-21-16,19 20-8 0,-19-20-27 0,18 0-12 0,-2 0-10 15,-6 0-15-15,6 0-3 0,3 0-17 16,-2 0-1-16,1 0 1 0,1 0-3 0,-2 0 8 16,-2 0-7-16,3 0-5 0,-3 0 3 0,0 0-6 15,-1 0 0-15,1 0 0 0,-4 0-2 16,0 0-5-16,3 0-13 0,-4 0-19 0,2 0-30 0,-5-13-36 16,-2 13-37-16,-3 0-41 0,5 0-61 15,-2-12-48-15,-1 12-49 0,1-7-70 0,-2 2-102 0,2-3-104 16,0 2 42-16,0-3 136 0</inkml:trace>
  <inkml:trace contextRef="#ctx0" brushRef="#br0" timeOffset="46657.06">30462 10207 2178 0,'-10'-1'72'16,"7"-1"49"-16,-1 2 58 0,4 0 50 0,-5 0-10 15,4 0-2-15,1 0-34 0,0 0-28 0,0 0-45 16,0 0-38-16,0 0-16 0,0 0-25 0,0 0-9 15,0 0-7-15,0 0-1 0,30 0-1 0,-30 0 5 16,25 0-2-16,-25 0-6 0,28 0 9 0,-28 0-13 16,31 0-3-16,-31 21 4 0,24-21-5 0,-12 0 0 15,-12 18 10-15,18-18-3 0,-10 14-2 16,-8-14 1-16,9 18-6 0,-9-10 0 0,6 0 0 16,-5 1 0-16,1-2 4 0,-2 2-3 0,0-3 6 15,0 3-6-15,0 0-11 0,-23 0-17 0,23-1-24 16,-25-1-32-16,25 3-34 0,-28-4-25 0,12 1-37 15,0-1-21-15,1 0-7 0,-1-4-25 0,3 3-52 16,-3-1-62-16,7-2-117 0,-5 0-143 0,7 0 98 16,-2-2 123-16</inkml:trace>
  <inkml:trace contextRef="#ctx0" brushRef="#br0" timeOffset="48017.1199">31047 10344 1515 0,'-20'23'43'0,"20"-23"22"15,0 0 29-15,0 0 28 0,0 0-11 0,0 0 29 16,0 0 0-16,0 0 0 0,0 0-25 0,0 0-17 16,0 0-10-16,0 0-1 0,0 0 27 0,0 0-9 15,0 0 18-15,0 0-14 0,0 0-30 0,0 0-31 16,0 0-31-16,0 0-10 0,0 0-6 0,20-24 18 15,-20 24-3-15,16-18-7 0,-16 18 17 0,22-22-8 16,-22 10 17-16,19 1 6 0,-11-1-2 0,0 1 9 16,-1 0-17-16,-1 1-1 0,-5-2-8 15,1 2 6-15,-1 0 6 0,-1 5 12 0,0-1-1 16,0 0-15-16,0 2-15 0,0 3-17 0,0 1-9 16,0 0 3-16,0 0-1 0,0 0 8 0,-23 0 0 15,23 0-6-15,-16 0 9 0,16 26-11 0,-20-26 12 16,20 17 1-16,-20-17 1 0,11 24 4 0,9-24-8 15,-12 26 3-15,12-13 3 0,-8 3-5 0,8-2 6 16,0 0-4-16,0-2-7 0,0 1 14 0,0-1-6 16,0-2 4-16,0-4-1 0,33 0-8 0,-33-1 2 15,25-2-4-15,-25-3 2 0,33 0-4 0,-15 0-1 16,2 0-7-16,0 0 4 0,-2-24-1 0,-2 24 2 16,3-18 8-16,-4 18-9 0,-1-25 9 15,-3 11-3-15,-1-1-3 0,-1-3 3 0,-2 1-5 16,0-2 7-16,-4-4-9 0,2 3 12 0,-1-4-3 15,-1 1-8-15,0 0 14 0,-2-1-7 0,2-1 11 16,-2 3 10-16,3 0 3 0,-3 1 10 0,-1 2 2 16,0 1-4-16,0 1 7 0,0 2 17 0,0 0 4 15,0 3 5-15,0 4 4 0,-18-1-29 0,18 3-7 16,0 2-13-16,0 0-21 0,0 3-2 0,0 1-5 16,0 0-7-16,0 0-1 0,0 0 8 15,0 0 1-15,0 0 18 0,0 28 4 0,0-28-6 0,0 24-3 16,0-8-7-16,0 0 2 0,0 5 3 0,0-2-2 15,0 3 10-15,0 0 1 0,0-1-10 0,0 2-1 16,0-1 4-16,0 1-15 0,0 0 19 16,0-3-7-16,0-1-8 0,0-1 13 0,0 0-13 15,16 0 8-15,-16-2 1 0,0 0 0 0,0-3 8 16,11 0-6-16,-11 0-4 0,0-2-2 0,6-1-14 16,-6-1-1-16,6-2-10 0,-1 0 3 0,-1-1 7 15,2-1 1-15,1-2 5 0,-2 0-1 0,-3-1 0 16,5-2 9-16,0 0-1 0,0 0 1 0,1 0-2 15,-1 0-9-15,0 0 8 0,1 0-5 0,5 0-1 16,-5-21 3-16,0 21-6 0,-2 0 5 16,2-24 5-16,-2 24 3 0,4-21 4 0,-4 21-5 15,-1-22-2-15,1 8 2 0,-3 3 2 0,2-2 0 16,-2 0 5-16,1 2-4 0,-4 2-3 0,1-2 2 16,-1 2 0-16,0 2 8 0,0 2 2 0,0 2 1 15,0 0-7-15,0 0-4 0,0 1-10 0,0 2-3 16,0 0 5-16,-19 0-3 0,19 0 6 0,0 0 4 15,-21 0 0-15,21 23 5 0,-19-23 1 0,8 18-5 16,1-18 7-16,2 22-12 0,3-22 8 0,5 22-3 16,-6-11 1-16,6-2 3 0,0 3-9 0,0-3-2 15,0 0-8-15,0 0-5 0,25-3 0 0,-25-1 7 16,0 0-5-16,28 0 12 0,-28-4 4 0,23 1-3 16,-23-2 6-16,20 0-2 0,-20 0-4 0,19 0 6 15,-10 0-2-15,0 0-6 0,-1-24 7 16,2 24-5-16,-5-18 3 0,3 18 3 0,-2-21-9 15,-3 21 10-15,-1-24-2 0,1 12 0 0,-1 1 8 16,0 0-5-16,-1 3 2 0,0 1 7 0,-1 0 2 16,1 2-3-16,3 1-4 0,-1 2-11 0,-1 1-14 15,-2 1 2-15,0 0-3 0,0 0 8 0,0 0 14 16,0 0 1-16,0 0 10 0,0 25-8 16,0-25-3-16,0 20-4 0,0-20 1 0,0 25 1 15,0-25-4-15,20 22 2 0,-20-22-1 0,0 22 1 16,0-22 10-16,0 17-4 0,15-17 2 0,-15 13-1 15,0-8-4-15,10-2 5 0,-5-3-4 0,1 0 6 16,0 0-2-16,-1 0-5 0,3 0 6 0,-2 0-8 16,3-24 3-16,-2 24-1 0,0-18-3 0,0 18 7 15,-3-26-4-15,1 26 5 0,-1-25 3 0,2 11-1 16,-1 0-1-16,-2 1-4 0,-1-2-2 0,-1 4-2 16,2 1 4-16,2 1-3 0,-4 0-3 0,0 2-3 15,1 3-18-15,-2 2-35 0,0 1-50 0,0-2-69 16,0 3-54-16,0 0-17 0,0 0-26 0,0 0-28 15,0 0-40-15,0 20-129 0,0-20-152 0,0 0 65 16,0 25 107-16</inkml:trace>
  <inkml:trace contextRef="#ctx0" brushRef="#br0" timeOffset="49405.03">32063 10264 2245 0,'5'0'69'0,"-3"-20"51"0,5 20 68 16,-5 0 67-16,1-16-2 0,-3 16-18 0,0 0-39 15,0 0-62-15,0-11-66 0,0 11-37 0,0 0-29 16,0 0 0-16,-27 0-9 0,27 0 5 0,-21 0 2 16,21 0-5-16,-30 0 10 0,15 23-4 0,-1-23 3 15,2 22 1-15,0-22-5 0,2 26 1 0,-1-26-12 16,3 28-17-16,0-15-10 0,3-2-13 16,-1 0-10-16,1-3 10 0,3 1 0 0,1-2 17 0,2-7 22 15,0 5 8-15,1-5 12 0,0 0 2 16,0 0-3-16,0 0-4 0,0 0-6 0,31 0-2 15,-31-24-3-15,23 24 0 0,-23-20 9 0,26 20-2 16,-26-19 6-16,25 19-5 0,-25-17-2 0,21 17 9 16,-21-13-1-16,17 13-4 0,-17-9-1 15,12 9-2-15,-7 0-5 0,-5 0 2 0,6 0 9 0,-2 0-8 16,0 0 0-16,0 0 8 0,2 25-10 16,1-25 8-16,-3 0 0 0,2 22-1 0,-2-22 1 15,0 15-5-15,0-15 2 0,-1 0 8 0,0 11-5 16,0-11 8-16,3 0 3 0,0 0-12 0,1 0 3 15,2 0-4-15,-1 0-4 0,1 0 2 0,3-26 5 16,-2 26-4-16,-2-19 5 0,0 19 3 0,-1-26 0 0,-2 9 6 16,2 0 6-16,-2-3 12 0,1 0-4 15,-3-3 9-15,1 1 8 0,-3-2-8 0,0-1 18 16,0 2 6-16,1 1 2 0,-2-1 13 0,0 5 5 16,0 4-8-16,0 1-3 0,0 3-16 0,0 4-33 15,0 1-12-15,0 5-10 0,0 0-7 0,0 0 0 16,0 0 3-16,0 0 1 0,0 0 6 0,0 28 10 15,-20-28-1-15,20 25-12 0,0-9 2 0,0 2 2 16,-13 4-5-16,13-2 9 0,0 1 1 0,0 0-5 16,0 0 3-16,0 2-1 0,0-3-6 0,0-1 2 15,25 0 4-15,-25-2 3 0,0-5-5 16,17 1 3-16,-17-2-3 0,0-3-6 0,22-1 12 16,-22-4-4-16,17 1-4 0,-8-1 6 0,2-2-9 15,2-1 2-15,-2 0-1 0,1 0 1 0,1 0 3 16,-4-26-4-16,0 26-2 0,1-19-1 0,-2 19 5 15,-3-18 1-15,-1 18 4 0,0-18-6 0,0 18 4 16,-3-18 0-16,3 18 12 0,-3-13 6 0,0 13-7 16,1-8 2-16,-1 8-21 0,-1-4-8 0,0 4 3 15,0 0-16-15,0 0 9 0,0 0 11 0,0 0 3 16,0 0 10-16,0 26-4 0,0-26-1 0,0 25-10 16,0-25 8-16,0 27 1 0,0-27-5 0,0 28 0 15,0-15-12-15,0 0-7 0,0-2-2 16,0-11-3-16,0 15 8 0,0-15 10 0,0 10 4 15,0-10 11-15,0 0 0 0,26 0 1 0,-26 0-3 16,20 0-6-16,-20 0-4 0,26-31-1 0,-12 31 2 16,-1-26 4-16,0 26 5 0,-5-26-1 0,-1 26 3 15,-1-24 4-15,0 24-1 0,-3-21 13 0,0 21 3 16,-2-11-8-16,2 11-3 0,-3 0-16 0,2-9-10 16,-2 9 0-16,0 0-4 0,0 0 4 15,0 0 6-15,0 0 6 0,0 0 8 0,0 27-4 16,0-27 3-16,0 22-8 0,0-22-1 0,0 25 8 15,0-25-9-15,0 22 0 0,0-22 0 0,0 18-5 16,0-7-6-16,0-11 11 0,0 11-1 0,0-11-3 16,23 6 15-16,-23-6-6 0,15 0 0 0,-15 0 5 15,20 0-7-15,-20 0 1 0,19-28-3 0,-19 28-2 16,19-18 1-16,-11 18-1 0,-3-23-4 0,-1 23 6 16,1-23-2-16,-4 23 6 0,-1-17 8 0,0 17-13 15,0-16 3-15,0 16-8 0,0-11-5 0,0 11 8 16,0-4-9-16,0 4 1 0,0-2 0 0,-24 2-2 15,24 0 7-15,-20 0 3 0,20 0-8 0,-16 0 6 16,16 0-3-16,-20 18 2 0,20-18 1 0,-7 0-8 16,7 0 3-16,0 0-12 0,0 0 0 0,0 13 12 15,0-13-3-15,0 0 13 0,0 0 14 16,0 0-7-16,0 0 11 0,27 0-3 0,-27 0-9 16,23 0 2-16,-23 0-1 0,27 0 5 0,-27 0 7 15,25 0 8-15,-25 0-11 0,23 0 3 0,-13 0-9 16,2 0-6-16,-1 0 8 0,-2 0-12 0,4 0 3 15,-1 0 1-15,-3 0-1 0,1 0 0 0,-2 0-2 16,-1 0 0-16,-1 0-4 0,3 18 2 0,-4-18-8 16,0 0 10-16,-1 18-1 0,-2-18 6 0,1 13 2 15,-2-13-8-15,0 10 3 0,1-10-6 0,-2 6 3 16,3-6 7-16,-3 4 1 0,0-4 5 0,0 3 8 16,0-3-4-16,0 0 0 0,0 0 4 15,0 0-9-15,0 0-8 0,0 0-1 0,0 0-9 0,0-22 7 16,0 22-3-16,29-18 0 0,-29 18 2 15,19-21-2-15,-19 21 1 0,24-22 6 0,-24 22 2 16,26-20 1-16,-26 20 4 0,17-12-10 0,-7 12 2 16,-2-6-5-16,-1 6-3 0,0 0 3 0,1 0 1 15,-1 0 7-15,-1 0-2 0,-1 24 6 0,0-24-3 16,-2 27-1-16,4-27 0 0,-3 29-4 0,-3-14 4 16,-1-2-4-16,0 1 5 0,0-4 0 15,0 1-5-15,0-11-1 0,0 14 2 0,0-8-3 0,0-6-21 16,0 7-21-16,0-7-38 0,0 0-39 15,0 0-34-15,0 0-61 0,0 0-69 0,0 0-86 16,0 0-99-16,0-24-121 0,0 24-136 0,0-25 124 16</inkml:trace>
  <inkml:trace contextRef="#ctx0" brushRef="#br0" timeOffset="49579.2294">32825 10081 2390 0,'-11'-7'48'0,"0"1"55"15,2-1 51-15,-2 3 65 0,4-2 1 0,3-2-16 16,2 3-23-16,1 2-43 0,-1-1-48 0,1 2-37 16,1 1-25-16,0-2-25 0,0 2-4 0,0 1-25 15,0 0-49-15,0 0-66 0,0 0-90 16,0 0-60-16,0 0-53 0,0 0-45 0,0 0-83 16,0 0-117-16,0 0 48 0,0 0 114 0</inkml:trace>
  <inkml:trace contextRef="#ctx0" brushRef="#br0" timeOffset="49769.95">32192 10131 2364 0,'-16'5'38'0,"3"-4"57"16,7 2 55-16,3 0 74 0,2-3 13 0,1 0-34 16,0 0-41-16,0 0-62 0,0 0-45 0,26 0-29 15,-26 0-14-15,38 0-1 0,-12 0-9 16,2 0-13-16,3 0-32 0,-1 0-73 0,1 0-62 15,-1 0-67-15,1 0-84 0,-3 0-63 0,-3 0-145 16,-1-17-122-16,-2 17 115 0</inkml:trace>
  <inkml:trace contextRef="#ctx0" brushRef="#br0" timeOffset="51510.25">30382 11180 2309 0,'0'1'56'0,"0"-1"49"16,0 0 59-16,0 0 71 0,0 0 6 0,0 0-11 16,0 0-38-16,0 0-58 0,0 0-43 15,0 0-20-15,0 0-12 0,0-19 0 0,0 19-3 16,0 0-5-16,0-25-7 0,0 25-4 0,0-23-8 16,0 8-8-16,28-2 3 0,-28 0-5 0,25-2-3 15,-25-2-11-15,24-3-8 0,-24 1 3 0,25-2 3 16,-25-3 4-16,20-3-3 0,-20 4 5 15,15-4-13-15,-15 5 4 0,10 5 4 0,-10-3-8 0,5 6 16 16,-5 5-1-16,0 3 3 0,0 2 8 16,0 2-7-16,0 3 7 0,0-1-2 0,0 2-7 0,0 0 3 15,0-1-6-15,0 1 1 0,0 2-2 16,0 0-9-16,0-1-7 0,0 1-5 0,0 0-5 16,0 0 1-16,0 0 0 0,0 0 3 0,0 0 6 15,0 0 3-15,-25 19 5 0,25-19 3 0,0 0-4 16,-19 24-5-16,19-24 4 0,0 26 3 0,-19-12-5 15,19 5 1-15,-14 1 7 0,14 4-13 0,0-1 8 16,0-1-1-16,0 2-9 0,0-1 9 0,0-1 1 16,0-3 1-16,0-1-1 0,0-1-6 0,28 0 1 15,-28-2-1-15,0 0-8 0,25-4 8 0,-25 2-9 16,23-1 3-16,-23-2 1 0,20-2-8 0,-20-2 8 16,18-1-7-16,-10-1 3 0,-2-1 8 15,-1-1-2-15,4-2 8 0,-1 0-2 0,0 0 0 16,1 0 1-16,1-22-2 0,-3 22 7 0,3-23-6 15,0 23 3-15,-3-32-3 0,-2 18-7 0,0-4 7 16,-2 0-4-16,-1 1 8 0,-2 2 14 0,0 0 2 16,0 4 6-16,0-1 3 0,0 3-8 0,0 5-8 15,0 0-11-15,0 2-2 0,0 2-10 0,0 0-1 16,0 0 2-16,0 0-9 0,0 0 13 0,0 0 6 16,0 28 0-16,0-28 3 0,0 22 2 15,-18-22-5-15,18 32 1 0,0-16-3 0,0-1-8 0,0-1 0 16,0 1-2-16,0-4-1 0,0 0 1 15,0-1-7-15,0-3 3 0,0 1 0 0,0-3 6 16,0-1 6-16,19 0 2 0,-19-4-3 0,0 0 3 16,22 0-3-16,-10 0 1 0,0 0 4 0,1-27-1 15,-1 27 0-15,1-22 1 0,-3 22 4 0,1-26-5 16,-1 12 5-16,-5 14 2 0,0-22-1 0,0 22 1 16,0-14-1-16,-1 14-5 0,-3-9-5 0,-1 9 0 15,0 0-8-15,0 0 0 0,0 0 4 0,0 0-2 16,0 0 10-16,0 0 7 0,0 23-1 0,0-23 0 15,0 21-4-15,0-21-9 0,0 22 2 0,0-22 3 16,0 19-3-16,0-19 6 0,0 17-10 0,18-17 4 16,-18 11 0-16,0-11 0 0,0 0 10 0,0 6 0 15,0-6 4-15,11 0 7 0,-11 0-17 0,0 0 4 16,5 0-6-16,0-29 1 0,1 29 6 0,0-19-5 16,2 19 9-16,-2-29-10 0,0 29 6 0,2-26 4 15,0 26-5-15,-4-18 10 0,-1 18-4 16,-2-11-4-16,0 11-7 0,1 0-11 0,-2 0-1 15,1 0 3-15,0 0 10 0,-1 0 2 0,3 22 6 16,0-22 0-16,4 23-7 0,-5-23-1 0,3 27 0 16,-1-12-1-16,0-15 7 0,3 22 2 0,-2-11-2 15,1-1-4-15,1-1-3 0,2-9 5 0,-1 9-4 16,6-9 3-16,-4 0-1 0,5 0-7 16,0 0 0-16,1 0-5 0,-1-22 5 0,1 22 4 15,-2-26 5-15,3 26 3 0,-4-30-5 0,0 12-2 16,-4 0-3-16,-3 0 8 0,-1 2 1 0,-1 2 11 15,-4 2 6-15,0 2-4 0,0 1 0 0,0 3-15 16,0 6-1-16,0-4-5 0,0 4-2 0,0 0-2 16,0 0-3-16,0 0 2 0,-22 0 4 0,22 0 11 15,-13 19-6-15,13-19 0 0,-14 18-1 0,14-18-1 16,-16 23 2-16,9-23 1 0,7 27-2 0,-7-11 0 16,7-3 2-16,0 1 6 0,0-2-5 0,0 1 0 15,0 0-2-15,0 0 1 0,0 0 2 16,0 0-1-16,23 0-5 0,-23-2 5 0,0 2 1 15,21-1-3-15,-21 0 5 0,13-2-9 0,-13 1-4 16,14 0 5-16,-14-1-1 0,15 2 0 0,-9 0 7 16,-6-1 1-16,7 2 0 0,-7 0-1 0,0 0-2 15,0-2-2-15,0 2-1 0,0-2 0 0,0-3-4 16,-25 0-11-16,25 1-10 0,0-3-23 0,-25-1-19 16,25 0-18-16,-23-2-21 0,23 0-24 0,-25-1-22 15,10-2-19-15,4 0-27 0,-3 0-12 0,3 0-22 16,-2 0-43-16,2 0-42 0,1-21-111 15,1 21-134-15,-1-18-4 0,4 18 101 0</inkml:trace>
  <inkml:trace contextRef="#ctx0" brushRef="#br0" timeOffset="51785.5899">31394 10753 2722 0,'5'-7'54'0,"-2"2"66"15,0 1 68-15,-2-1 61 0,-1 1-12 0,0 1-45 16,0 2-52-16,0 1-58 0,0 0-39 16,0 0-14-16,0 0 14 0,0 0 18 0,0 0 9 15,0 22 6-15,0-22-19 0,0 28-27 0,0-12-8 0,0 3-11 16,0 4-10-16,0 2 8 0,0 2-5 0,0-3 3 16,0 0 2-16,0 1-2 0,0 0 4 0,0-1-10 15,0-2 2-15,0-4-3 0,16 0-5 16,-16-4-22-16,0 1-27 0,0-7-30 0,14 1-42 15,-14-1-34-15,0-4-30 0,9 0-39 0,-9-2-23 16,0-2-30-16,3 0-56 0,-3 0-84 0,0 0-95 16,0 0-78-16,0-24 58 0,0 24 154 0</inkml:trace>
  <inkml:trace contextRef="#ctx0" brushRef="#br0" timeOffset="52313.13">31330 10969 1946 0,'0'-1'49'0,"-8"0"32"0,5 1 41 16,2-2 43-16,1 2-13 0,-2 0-4 0,0 0-13 15,2 0-36-15,0-3-30 0,0 3-24 16,0-1-26-16,0-1-4 0,0 0-3 0,28 1 0 16,-28-2-7-16,31-1-2 0,-31 2-8 0,37 2 11 15,-21-3 0-15,5-1-2 0,-2 3 10 0,-3-4-20 16,2 0 5-16,-4 1 6 0,-2 0-12 0,1-3 11 16,-3 0-8-16,-2-1-2 0,1-2 8 0,-1 1-6 15,-3-3 5-15,-3 1-3 0,2 0-5 0,-4 0 7 16,1-2-2-16,0 0 1 0,-1-3 16 0,0 3 4 15,0 2 27-15,0 1 9 0,0 1 8 0,0 2-1 16,0 2-7-16,0 3-17 0,0 2-23 0,0 0-10 16,0 0-18-16,0 0 8 0,0 0 11 0,0 0-2 15,0 0 18-15,0 0 16 0,0 25 5 16,0-25 8-16,-23 34-16 0,23-14-15 0,0 4-1 0,0 2-6 16,0 2-2-16,0-1 0 0,0-3-12 15,0 0 3-15,0 1 4 0,0-6-3 0,0 2-3 16,0-4 0-16,22-2 2 0,-22-5-3 0,0 2 7 15,0-4-5-15,0-2 0 0,0-1 4 16,13-4 4-16,-13 1 15 0,0-2 27 0,0 0 32 0,0 0-5 16,0 0-15-16,0 0-29 0,0-26-36 15,0 26 4-15,0-22-5 0,0 22 1 0,0-32 4 0,31 15-4 16,-31 1 8-16,22 0-1 0,-22 4 5 0,19 1-7 16,-19 3-3-16,18 8-3 0,-18-8-7 0,10 8 7 15,-10 0-3-15,10 0 5 0,-10 0 0 0,5 24-6 16,-5-24 10-16,3 24-6 0,-1-24 9 0,-1 29-3 15,-1-13 1-15,0 1 1 0,0-3-3 16,0-1 6-16,0-1-9 0,0-1-6 0,0-2-30 16,0-1-38-16,0-8-49 0,0 8-48 0,0-8-43 15,0 5-37-15,0-4-30 0,0-1-58 0,0 0-80 16,0 0-184-16,1 0-9 0,-1 0 113 0</inkml:trace>
  <inkml:trace contextRef="#ctx0" brushRef="#br0" timeOffset="53100.6599">31994 10890 2082 0,'5'-4'54'0,"0"-1"48"0,2 2 48 0,-3 1 36 16,-1 1-10-16,-2-3-23 0,0 1-21 0,-1 3-18 16,0 0-28-16,0 0-10 0,0 0-9 0,0 0 14 15,0 0 8-15,0 0 5 0,0 23-5 0,0-23-24 16,0 17-18-16,0-17-13 0,-21 24-13 0,21-7-6 15,0-4-4-15,-15 3-6 0,15-1 4 16,0 1-3-16,0-1-2 0,0-2-1 0,0-2-6 0,0 3 9 16,0-3-3-16,0-2 7 0,0 0-1 0,0-3-1 15,24 0 0-15,-24-2-6 0,0-2 7 0,25-2-9 16,-25 0-2-16,21 0 2 0,-7 0-11 16,-4-22 9-16,0 22 2 0,-1-20 2 0,2 20 4 15,-4-26-3-15,-2 26-4 0,-2-29-4 0,-2 16 0 16,1-3 3-16,-1 2 1 0,-1-2 2 0,0 3 4 15,0-1-11-15,0 2 3 0,0-1 0 0,-29 3-1 16,29 3-5-16,0 1-2 0,-24 2 4 16,24 2-5-16,-17 2 7 0,17 0 3 0,-16 0 0 15,16 0 2-15,-17 0 2 0,17 0-2 0,-15 27-8 16,10-27 0-16,1 0-5 0,2 21-5 0,2-21 0 0,0 0-1 16,0 12 10-16,0-12 7 0,0 0-1 0,0 0 8 15,25 11-7-15,-25-11 7 0,0 0 0 0,27 0 1 16,-27 0-3-16,24 0-8 0,-10-25 8 15,-1 25-5-15,1 0 1 0,-2-19 5 0,-3 19-1 16,3-18-3-16,-2 18 8 0,-1 0-2 0,1-13-3 16,-1 13 1-16,-1 0-8 0,1-6 10 0,-1 6-3 15,0 0 4-15,1 0 15 0,0 0-12 0,0 20 11 16,-2-20 0-16,2 0 1 0,-4 26 9 0,0-26 7 16,-1 21-7-16,-2-7-6 0,1 0-5 0,-3 1-19 15,0 2 8-15,0 1 2 0,0-1-7 16,0 1 7-16,0-3-9 0,0-2-6 0,-23-1 8 0,23-1-7 15,0-3 5-15,0-3 0 0,0-1-4 0,0 0 3 16,0-3 8-16,0 2 1 0,0-2 0 16,0 0 3-16,0-1-1 0,0 0 1 0,0 0-3 15,0 0-5-15,0 0-2 0,0 0-7 0,0-23 3 16,0 23 0-16,-20 0-4 0,20-29 2 0,0 29 3 16,0-25-3-16,0 25 3 0,-15-27 1 0,15 12 2 15,0 3 1-15,0-5 1 0,0 1-6 0,24 0-6 16,-24-2 6-16,0 0 5 0,29 1 11 0,-29-2 13 15,25-5 8-15,-25 2 3 0,28 1 3 0,-14 2-3 16,0 1-5-16,-2 3-7 0,-1-2-4 0,-2 4-10 16,0 1-9-16,-1 4 0 0,-1-4-11 0,-1 3 3 15,-1 2 4-15,-2 0-22 0,2 0-20 16,-4 3-38-16,1 0-48 0,-2 4-43 0,0-2-45 16,0 2-48-16,0 0-50 0,0 0-45 0,0 0-73 15,-30 0-139-15,30 0-121 0,-34 21 107 0</inkml:trace>
  <inkml:trace contextRef="#ctx0" brushRef="#br0" timeOffset="53751.13">30870 11821 2709 0,'0'-7'40'0,"0"1"48"0,13 1 50 15,-13 1 60-15,0-1 5 0,0-3-9 0,6 2-14 16,-6-1-31-16,3 3-24 0,-3 0-15 0,0 0-17 15,0 1-18-15,0 0-14 0,0 1-18 0,0-1-11 16,0 0-6-16,0 2-17 0,0-1 1 0,-29 1-3 16,29 1-1-16,-23 0 13 0,23 0 0 0,-30 0 0 15,15 0-6-15,0 0 1 0,2 22-1 0,0-22 1 16,2 0 7-16,3 24 3 0,1-24 0 0,3 20 6 16,1-7-8-16,0 0-3 0,3 0-5 15,0 3-10-15,0-4 9 0,0 3 1 0,0 1 5 16,0-3-4-16,0 4-8 0,0-1-1 0,23 2-2 15,-23 0 7-15,0 1-1 0,17 1-4 16,-17-1 6-16,0 3-4 0,11-4-3 0,-11 1-5 16,0-3-4-16,6 1-5 0,-6-3 9 0,0-1 2 0,0-5-9 15,0 0 9-15,0-1-11 0,0-1-5 16,0-4-4-16,-21 3-17 0,21-1-24 0,-18-2-23 16,18-2-40-16,-30 0-31 0,12 0-34 0,-1 0-36 15,0 0-39-15,-1 0-35 0,0 0-29 0,-1 0-33 16,6-24-20-16,0 24-31 0,2-22-12 0,4 22-26 15,-2-19 15-15,6 19 111 0,0-24 101 0</inkml:trace>
  <inkml:trace contextRef="#ctx0" brushRef="#br0" timeOffset="53935.15">30541 12044 2276 0,'0'-3'44'0,"18"-4"47"16,-18 4 62-16,0-3 46 0,0 1 3 0,10 1-1 16,-10 2-15-16,7-4-15 0,1 1-26 0,-1-1-31 15,6 0-37-15,1 2-16 0,1 1-15 0,2 2-10 16,6-6-11-16,-1 5-19 0,0-3-5 0,1 4-1 15,-2-2-12-15,2 3-43 0,-3-5-52 16,0 5-69-16,-6 0-59 0,2-2-24 0,-2 2-38 16,-3-2-28-16,-2 2-43 0,-3 0-38 0,1 0-28 15,-5 0-13-15,3 0 53 0,-5 0 108 0</inkml:trace>
  <inkml:trace contextRef="#ctx0" brushRef="#br0" timeOffset="54069.05">30913 11997 1717 0,'2'0'49'0,"-1"0"52"15,1 13 71-15,-1-13 43 0,-1 12 6 0,1-12-13 16,1 7-29-16,-1-7-13 0,-1 10-38 0,0-3-28 15,0-3-23-15,0 0-34 0,0 1-18 0,0 0-6 16,0-1-17-16,0 5 8 0,0-3-2 0,0 0-7 16,0 2-17-16,19 0-45 0,-19 1-53 0,0-1-52 15,0-4-57-15,0 2-36 0,11-4-65 16,-11 1-142-16,0-3-154 0,0 0 75 0</inkml:trace>
  <inkml:trace contextRef="#ctx0" brushRef="#br0" timeOffset="55416.08">31038 11947 2550 0,'5'-6'61'0,"-3"2"54"0,1 1 82 0,-3 2 69 15,2 1-2-15,-2-4-12 0,0 1-57 0,0 3-49 16,0 0-52-16,0 0-32 0,0 0-23 16,2 0-16-16,-2 0 0 0,0 0 7 0,0 0 9 15,0 0 6-15,0 0-4 0,0 0-10 0,22 20-10 16,-22-20-6-16,0 0-2 0,21 22 2 0,-21-22-10 15,0 23-1-15,0-8 0 0,13-3-3 0,-13 3 1 16,0-1 2-16,0 0 0 0,9-2-2 0,-9 1 4 16,6-3-4-16,-2 0-4 0,-2-2 1 0,2 0 1 15,-3 2 2-15,1-3 1 0,0-3-5 0,-2-3 8 16,0 1-9-16,0-1 3 0,1-1 11 0,-1 0-13 16,2 0 9-16,-2 0 5 0,0 0-8 0,0 0 2 15,0 0 3-15,0 0-5 0,0 0-1 0,0 0 4 16,0 0-10-16,0 0 2 0,0 0 6 0,0 0-1 15,0 0 0-15,0 0-3 0,0 0-6 16,0 0 5-16,0 0-1 0,0 0-1 0,0 0 10 0,0 0-14 16,0 0-1-16,0 0 1 0,0 0-1 15,0 0 2-15,0 0 7 0,0 0-5 0,0 0 0 16,0 0 2-16,0 0-3 0,0 0 3 0,0 0 0 16,0 0 1-16,0 0-2 0,0 0-1 0,0 0-4 15,0 0-2-15,0 0 6 0,0 0 2 0,0 0-4 16,0 0 7-16,0 0-8 0,0 0 1 0,0 0 4 15,0 0-10-15,0 0 3 0,0 0-9 0,0 0-2 16,0 0 8-16,0 0-10 0,0 0 4 0,0 0 10 16,0 0 1-16,0 0 0 0,0 0 9 0,0 0-9 15,0 0-1-15,0 0 8 0,0 0-5 0,0 0 4 16,0 0-6-16,0 0 1 0,0 0 9 0,0 0-1 16,0 0-1-16,0 0-1 0,0 0 1 15,0 0-7-15,0 0 7 0,0 0 5 0,0 0-12 16,0 0 12-16,0 0-8 0,0 0 8 0,0 0 1 15,0 0-10-15,0 0 2 0,0 0-4 0,0 0 4 16,0 0 3-16,0 0-1 0,0 0-6 0,0 0-10 16,0 0-7-16,0 0-3 0,0 0-10 0,0 0 1 15,0 0 11-15,0 0 4 0,0 0 8 16,0 0 11-16,0 0-7 0,0 0 2 0,0 0 9 0,0 0-10 16,0 0 4-16,0 0 0 0,0 0-4 15,0 0 2-15,0 0 6 0,0 0 2 0,0 0 1 16,0 0-4-16,0 0-2 0,0 0-12 0,0 0 8 15,0 0 8-15,0 0-3 0,0 0 17 0,0 0-11 16,0 0-3-16,0 0 10 0,0 0-1 0,0 0 5 16,0 17 4-16,0-17-9 0,0 0-7 0,0 0-1 15,0 0 5-15,0 13 1 0,0-13 5 0,0 0-7 16,0 0-1-16,0 9-1 0,0-9-6 0,0 5 4 16,0-5-7-16,0 4 7 0,0-2-3 0,0 0 2 15,-15-1 1-15,15-1 2 0,0 0 3 0,-10 2-7 16,10-1 1-16,-12-1-6 0,6 0-5 0,-3 0 8 15,-1 3 4-15,3-3-5 0,-2 0 8 0,-2 0-6 16,3 0 0-16,-2 0 3 0,3 0 1 0,2 0 2 16,0-22-3-16,0 22-1 0,3 0-2 15,0-20 4-15,1 20-2 0,1 0 5 0,-2-14-7 16,1 14-1-16,1 0 0 0,0-10-4 0,0 10 6 16,0-6 1-16,0 1-1 0,0-1-3 0,0-1 7 15,0 0 3-15,26-1 3 0,-26-3 3 0,19 2 4 16,-19-1-8-16,22-1-11 0,-8 1 10 0,1-6-14 15,2 1 7-15,3 2 7 0,0-2 0 16,0 6-3-16,-1-4-4 0,-1 2 2 0,-1 0-14 0,-1 3 4 16,-2 2 0-16,-4 1 5 0,-2-1 4 0,0 3 5 15,-3-2-2-15,-2 1-17 0,0 4-8 16,-1-2-30-16,-2 2-31 0,0 0-36 0,1 0-36 16,-1 0-44-16,0 0-32 0,0 0-8 0,0 0-17 15,0 0 10-15,0 0 7 0,0 0 1 0,0 0 0 16,0 20-3-16,0-20 23 0,0 0 2 0,0 0 11 15,0 12 54-15,0-12 33 0,0 0 52 0,0 0 45 16,0 0 33-16,0 0 40 0,0 0 45 0,0 0 63 16,0 0 27-16,0 0 12 0,0 0 9 0,0 0-9 15,0 0-4-15,0 0-8 0,0 0-21 16,0 0-8-16,0 0-26 0,0 0-21 0,0 0-23 16,0 0-10-16,0 0 16 0,0 0 5 0,0 0 14 15,0 0-7-15,0 0-31 0,0 26-28 0,0-26-17 16,0 0-22-16,0 25 1 0,0-25 2 0,0 23-8 15,0-23 6-15,0 14-2 0,25-14-4 0,-25 13 5 16,0-13-9-16,22 12-1 0,-22-12 1 0,23 0-2 16,-23 0 6-16,26 0-2 0,-12 0-4 0,-1-20-3 15,0 20 0-15,-2 0 2 0,-2-25 3 0,-1 25-2 16,-2-19-4-16,-3 19 1 0,-2-15-3 0,-1 15 0 16,0-14-4-16,0 14-8 0,0-14-8 0,0 14 9 15,-28-9-7-15,28 5-10 0,-23-1-2 16,23 2-36-16,-25-3-33 0,25 2-22 0,-24 1-38 15,24 1-17-15,-23 2-14 0,12 0-29 0,1 0-31 16,1 0-52-16,1 0-69 0,1 21-113 0,1-21-101 16,2 0 101-16,3 0 126 0</inkml:trace>
  <inkml:trace contextRef="#ctx0" brushRef="#br0" timeOffset="56098.14">31491 11890 2423 0,'6'0'42'0,"-2"-4"38"0,1 4 42 0,-2-2 49 15,-2 0-8-15,-1 0-3 0,0-2-24 0,0 4-12 16,0 0-18-16,0 0-8 0,0 0-6 0,0 0-34 16,0 25-7-16,0-25-21 0,0 18-9 0,21-18 9 15,-21 0-8-15,0 20-2 0,0-20-11 0,0 14 3 16,0-14-4-16,0 15-2 0,0-8 3 16,0-7-12-16,0 12 3 0,0-8 4 0,0 1 0 15,0 0 2-15,0-3-6 0,0 1 3 0,0-3 2 16,0 0 2-16,0 0 7 0,0 0 2 0,0 0 11 15,0 0 12-15,0 0 3 0,0 0-7 0,0 0-7 16,0-23-11-16,0 23-2 0,0 0 7 0,20-19-4 16,-20 19-7-16,0-14-4 0,18 14 1 0,-18-16-6 15,18 16 13-15,-18-9 1 0,18 9-3 16,-18-9 3-16,15 5-7 0,-15 4-8 0,9 0 1 16,-9 0-3-16,6 0 1 0,-2 0 1 0,-4 0-3 15,4 0 2-15,0 21 2 0,-1-21-1 0,1 0-3 16,0 17 2-16,-3-17-1 0,-1 18 3 0,3-18-3 15,0 19-4-15,-2-9-5 0,0 1-6 0,-1-3 3 16,0 2-6-16,0-10 10 0,0 7-1 0,0-7 4 16,0 4 6-16,0-2 0 0,0-2 12 0,0 0-7 15,0 0-8-15,0 0-21 0,0-24-13 0,0 24-2 16,22 0-11-16,-22-28 7 0,0 28-16 0,18-22 1 16,-18 22 15-16,0-18 7 0,13 6 20 0,-13-1 5 15,0 3 8-15,9-3 3 0,-9 1 1 0,0-1-2 16,7-2 2-16,-2 0 2 0,-1 0 10 0,-3 2 14 15,5 0 10-15,-3 0 8 0,-2-1 7 16,1 0 5-16,-2 3 0 0,0 1 2 0,0 0-6 16,0 1-4-16,0 3-7 0,0 0-6 0,0 3-5 15,0 2-7-15,0-2-12 0,0 3-4 0,0 0-6 16,0 0-2-16,0 0 8 0,-18 0 8 0,18 0 17 16,0 0 8-16,0 23 9 0,0-23-3 0,0 24-2 15,0-10 3-15,0 4-5 0,0 1 3 0,0 2-6 16,0 0-11-16,0 0-2 0,0-3-9 0,0-1-6 15,23 0 0-15,-23 2-7 0,0-1 0 0,0-5 0 16,16 3-2-16,-16-3 2 0,0-1-9 0,10 0-5 16,-10-3 2-16,0-4-22 0,10-1-24 0,-10 0-30 15,3-4-21-15,-1 0-23 0,-1 0-9 16,0 0-36-16,1 0-78 0,0 0-85 0,1 0-74 16,0 0-50-16,0-26-84 0,1 26-112 0,-3-22-3 15,3 22 117-15</inkml:trace>
  <inkml:trace contextRef="#ctx0" brushRef="#br0" timeOffset="56259.62">31746 11854 2687 0,'0'-3'54'0,"-10"2"43"0,7-2 60 16,3 2 58-16,0-1-1 0,0 1-4 0,0 1-37 16,0 0-47-16,0 0-49 0,0 0-41 0,0 0-21 15,0 0-10-15,31 0-3 0,-31 0-5 0,25 0-11 16,-25 0-42-16,31 0-65 0,-15 0-84 0,2 0-110 15,-4 0-83-15,2 0-149 0,-2 0-221 0,0 0 80 16,-1 0 125-16</inkml:trace>
  <inkml:trace contextRef="#ctx0" brushRef="#br0" timeOffset="56643.1">32147 11864 2490 0,'2'-20'55'0,"-1"20"55"0,1 0 62 0,-1 0 47 16,-1 0 1-16,0 0-7 0,0 0-30 0,0 0-15 16,0 0-44-16,0 0-34 0,0 0-7 0,0 0-10 15,0 0 1-15,0 0 0 0,0 0-19 0,0 24-16 16,0-24-8-16,0 21-5 0,0-21-11 0,21 19-3 16,-21-19-2-16,0 20-6 0,0-20 5 0,0 19-1 15,13-11-4-15,-13 2 0 0,0-2-5 0,0 2 2 16,10 0 0-16,-10 0-1 0,0 1 3 0,6-7 1 15,-5 1-3-15,0 0 4 0,1-2 3 16,-1-1-4-16,0-2 5 0,2 1-3 0,2-1-7 0,0 0 2 16,4 0-4-16,0-28 4 0,2 28 7 0,1-26-9 15,1 26 6-15,-2-32-6 0,-2 17 8 16,-2-2 5-16,0 0 7 0,-2 0-1 0,0 0-5 0,0-1-2 16,-1 0-15-16,1 1 3 0,-1 2-6 15,1 2 4-15,-1 2-3 0,0 3-30 16,-1-1-43-16,0 4-59 0,-2 4-62 0,-1-2-57 0,0 3-36 15,0 0-27-15,0 0-26 0,0 0-27 0,0 0-139 16,0 27-176-16,0-27 71 0,0 0 114 0</inkml:trace>
  <inkml:trace contextRef="#ctx0" brushRef="#br0" timeOffset="56880.86">32373 11841 2382 0,'11'0'49'0,"-11"0"46"0,0 0 48 0,8 0 76 0,-8 0 11 16,4 0 22-16,-3 0-10 0,0 0-44 15,3 0-36-15,0 0-40 0,2 15-18 0,-1-15-15 16,0 0-9-16,0 15-23 0,-1-15-16 0,0 16-11 16,-1-6-15-16,0 1-4 0,-2-3-5 0,3 2-3 15,-4 1 1-15,0-1-5 0,2 1 3 0,-2-3 2 16,2 1-3-16,-1-1 0 0,0 2-9 0,0-2-26 16,2-1-26-16,-2-3-33 0,1-1-23 0,0 0-27 15,-1-2-44-15,2-1-50 0,-1 0-39 0,2 0-34 16,0 0-3-16,1-24 1 0,-2 24-44 0,1-19-61 15,1 19-92-15,-2-26 17 0,2 10 116 16</inkml:trace>
  <inkml:trace contextRef="#ctx0" brushRef="#br0" timeOffset="56995.88">32516 11740 1826 0,'1'-11'47'0,"-1"2"19"0,0 1 19 0,0 2 6 16,0 3-33-16,0 0-26 0,0 0-9 0,0 3-15 15,0 0-12-15,0 0-12 0,0 0-23 0,0 0-65 16,0 0-116-16,0 0-107 0,0 0-170 0,0 25 47 15,0-25 111-15</inkml:trace>
  <inkml:trace contextRef="#ctx0" brushRef="#br0" timeOffset="57762.3">32553 11850 1955 0,'2'6'45'16,"-1"2"39"-16,3-7 47 0,-2 5 58 0,3-5 2 15,-1 3 2-15,2 0-27 0,1-3-37 0,1 0-33 16,2-1-16-16,-2 0 5 0,1 0-9 0,-2 0-1 15,4 0-13-15,-3 0-28 0,-1 0-10 0,1-21-11 16,-2 21-10-16,0 0 8 0,2-22-7 0,-2 22 0 16,1-18-1-16,-3 18-5 0,-1-18 7 0,-1 18 2 15,0-17 11-15,-2 9 9 0,0 2 0 16,0 2-8-16,0 4-8 0,0-6-16 0,0 6 6 16,0 0 5-16,-23 0 3 0,23 0 18 0,-17 0-8 15,17 25 5-15,-23-25-6 0,23 19-6 0,-22-19 5 16,22 25-5-16,-16-10-2 0,16-2-2 0,-8 2-4 15,8 0-8-15,0-1 16 0,0-1-5 0,0-3 5 16,0-2 1-16,0-1-9 0,0 2 4 0,27-4-5 16,-27 0 6-16,23-3-6 0,-23-2-4 0,26 3 11 15,-26-3-10-15,31 0 1 0,-12 0 3 0,-3 0-17 16,2 0 6-16,-3-26 8 0,1 26 0 0,-2 0 8 16,2-27 2-16,-6 27-1 0,-1-23-2 0,-1 10 9 15,0 1 15-15,-2 1 4 0,0-1 14 0,-1 0-4 16,-4 2-9-16,0 3-4 0,0 1-4 0,1 3-18 15,-2 0-6-15,0 3-5 0,0 0-16 0,0 0 13 16,0 0 2-16,0 0-1 0,0 0 16 0,0 26-10 16,0-26-4-16,0 20 4 0,-23-20-7 15,23 28 9-15,0-13 5 0,0-1-4 0,0-2 2 16,0-2-4-16,0-1-3 0,0-2 3 0,0-7 0 16,0 0 1-16,0 6 3 0,25-6-3 0,-25 3-5 15,0-3 1-15,24 0-1 0,-24 0 3 0,20 0 1 16,-20 0-9-16,20 0 0 0,-20-21 1 0,20 21 3 15,-9-19 12-15,-1 19 4 0,-4-26-5 0,1 10-1 16,-2 16 10-16,1-22-7 0,-2 22 9 0,-2-18 0 16,1 18-7-16,-3-14-6 0,2 14-8 0,-2 0-7 15,2 0-6-15,-2 0 1 0,0 0-1 16,0 0 8-16,0 0-3 0,0 0 13 0,0 23-2 16,0-23-2-16,0 17 2 0,0-17-6 0,0 24 6 15,0-24-3-15,0 23-1 0,0-23-3 0,0 20-2 16,0-20-8-16,0 14 3 0,23-14 7 0,-23 8-4 15,0-8 13-15,0 3-3 0,24-3-4 0,-24 0-1 16,0 0-3-16,19 0 1 0,-19-27 4 0,12 27-3 16,-3-22 0-16,-3 22 0 0,0-26-6 0,-2 11 10 15,1 0-6-15,-2 0 0 0,-2 1 6 16,2-3-2-16,-3 2 5 0,0 0 1 0,0 0-10 16,0-2 5-16,0 3-3 0,-25 5-6 0,25 2-2 15,0 0-1-15,0 3-19 0,-18 1-28 0,18 3-42 16,0 0-58-16,-16 0-52 0,6 0-60 0,-4 0-47 15,-1 0-55-15,-6 0-89 0,2 26-172 0,0-26-46 16,-3 0 112-16</inkml:trace>
  <inkml:trace contextRef="#ctx0" brushRef="#br0" timeOffset="59162.61">31720 12712 2902 0,'0'0'50'0,"0"0"70"0,-1 0 74 0,1 0 57 16,0 0 0-16,0 0-26 0,0 0-41 0,0-28-41 15,0 28-28-15,0-16-29 0,0 16-9 0,0-22-4 16,0 22-9-16,0-27-9 0,0 13-18 0,0-2-3 15,21 0-6-15,-21-1-4 0,0 0 1 0,19-2-8 16,-19-2-4-16,0 1 3 0,16 0-5 0,-16 0-4 16,0-3-2-16,9 3-13 0,-9 1 7 15,0-4 5-15,5 6-2 0,-5-2 12 0,0 4-11 0,0-1-7 16,0 4-2-16,0 2 1 0,0 1-3 16,0 5 10-16,0-1 2 0,0 2-9 0,0 2 1 15,0 1-16-15,0 0 3 0,0 0 4 0,0 0 10 16,-19 0 10-16,19 25-2 0,0-25-1 0,-24 21-3 15,24-21-2-15,-15 34 0 0,15-14 10 0,-10-2-8 16,10 3-1-16,0 0 7 0,0-1-4 0,0 4-2 16,0-5 10-16,0 1-11 0,0 0-3 0,0-2-2 15,0-2 0-15,20 2-7 0,-20-5-14 0,17 3-3 16,-17-6-13-16,16 2-3 0,-16-3 2 0,18-2-3 16,-8 0 6-16,1-5 9 0,-1 1 4 0,0-1 9 15,1-2-1-15,2 0 3 0,-2 0 8 0,1 0 6 16,2 0 7-16,-3 0-4 0,1-24 1 0,1 24-4 15,-1-21-3-15,-4 21 5 0,4-25-1 16,-7 25 5-16,2-29 4 0,-1 16 7 0,-2 0 8 16,-3-1 4-16,-1 3-4 0,0-1 2 0,0 4-6 15,0 0-1-15,0 1-3 0,0 1-8 0,0 4-5 16,0 1 2-16,0-3-1 0,0 4-7 0,0 0-5 16,0 0-1-16,0 0-1 0,-18 0 6 0,18 0 10 15,0 25-4-15,0-25 2 0,-12 24 1 0,12-24 3 16,-8 26-2-16,8-10-5 0,0-1-9 15,0-1-9-15,0 0-11 0,0-2-10 0,0-2 5 0,24 1-6 16,-24-4 7-16,23 0 8 0,-23-1 0 0,25-5 13 16,-25-1 9-16,28 0 2 0,-28 0 1 15,27 0-4-15,-14 0-4 0,-2-21 12 0,3 21-5 16,-4-19 3-16,-1 19 15 0,-1-24-12 0,-3 24 12 16,1-24-5-16,-2 11-7 0,0 1 14 0,-3 12 3 15,1-14 2-15,-1 14-7 0,0-9-13 0,-1 9-10 16,0-3-4-16,0 3 0 0,0 0 3 0,0 0 4 15,0 0 5-15,0 21 2 0,0-21-4 0,0 0-1 16,0 24-3-16,0-24 4 0,0 21 3 0,0-21 2 16,0 15-2-16,0-15-7 0,0 13-5 0,0-13 2 15,0 7 2-15,0-7 9 0,0 0 4 0,16 0 3 16,-16 0 1-16,0 0-10 0,0 0 0 16,0 0-4-16,14-18 2 0,-14 18-1 0,11-20 1 15,-6 20 4-15,2-22-2 0,-1 22 5 0,0-20 7 16,0 20-2-16,0-20-1 0,0 20 5 0,-4-7-14 15,-1 7-3-15,1 0-5 0,0 0 1 0,-2 0 5 16,1 0-2-16,1 0 7 0,-1 22-6 0,0-22-3 16,4 19 6-16,-2-19 1 0,0 23-4 0,1-23 7 15,0 23-8-15,3-23-3 0,-2 16 9 0,3-16-14 16,1 13 1-16,1-13-9 0,1 7-12 0,3-7 3 16,1 0 3-16,1 0 5 0,1 0 11 0,-1 0 5 15,2-24 0-15,-3 24 3 0,0-19-6 0,-1 19 3 16,-1-25 2-16,-5 11 2 0,1 0 3 0,-3 0 4 15,0 1 11-15,-2 0-2 0,0 3 5 16,-4-1-8-16,1 2 7 0,-1 4-5 0,0 2-8 0,0 1 2 16,0-1-18-16,0 3 2 0,0 0 5 15,0 0-1-15,0 0-2 0,0 0 5 0,-23 0-6 16,23 0 5-16,0 20 3 0,-17-20-3 0,17 0 5 16,-15 25-6-16,15-25 2 0,-10 24 3 15,10-10 8-15,-7 0-4 0,7 1 7 0,-6 1-11 0,6-1-4 16,-2 3 6-16,2-2-4 0,0-1 13 0,0 1 2 15,0-2-1-15,0 1 4 0,0-2-5 16,27 2-2-16,-27-2-2 0,0 2-3 0,20-3-4 16,-20 0 2-16,0 1-3 0,15-3 1 0,-15 2 8 15,0 1-5-15,0-4 0 0,0 0 3 0,0 2-12 16,0-2 2-16,0-1 6 0,0 0-8 0,0-2 8 16,0-1-4-16,-23-1-3 0,23 0 2 0,0-1-3 15,-24-3-4-15,24 3-4 0,-20-3-5 0,8 1-18 16,-4 0-11-16,3-1-9 0,-2 0-29 0,0 0-2 15,1 0-14-15,3 0-34 0,-1 0-22 0,0 0-56 16,3 0-56-16,-1 0-54 0,0-24-49 0,3 24-63 16,3 0-159-16,2-25-107 0,2 25 103 0</inkml:trace>
  <inkml:trace contextRef="#ctx0" brushRef="#br0" timeOffset="59434.71">32670 12333 2669 0,'10'-15'69'0,"-4"2"68"0,3 1 77 16,-5 3 85-16,-1 3-12 0,0 1-33 0,-3 3-46 15,1 2-67-15,-1 0-55 0,1 0-32 0,-1 0-11 16,0 0 8-16,0 0 16 0,0 25 24 0,0-25-10 16,0 26-19-16,0-8-5 0,0 1-19 0,0 5-1 15,0 1 2-15,0 1-15 0,0-1-7 16,-18 2-9-16,18-2-3 0,0 3 5 0,0-3-1 0,0-2-4 15,0-2-5-15,0-1-10 0,0-3-37 16,0-2-32-16,0-2-40 0,0-4-33 0,0-1-5 0,20-4-20 16,-20-2-32-16,0-1-69 0,0-1-77 15,0 0-63-15,0 0-73 0,0 0-73 0,0 0-78 16,0-29 53-16,0 29 145 0</inkml:trace>
  <inkml:trace contextRef="#ctx0" brushRef="#br0" timeOffset="60127.8">32620 12540 2160 0,'-17'0'48'0,"17"0"37"16,-11 0 41-16,11 0 30 0,-7 0-17 0,7 0-19 16,-3 0-26-16,3 0-13 0,0 0-12 15,-1 0-17-15,1 0-7 0,0 0-25 0,0 0-8 0,0 0-7 16,31 0-9-16,-31 0 13 0,33 0-13 0,-13 0 4 16,1 0 3-16,0 0-12 0,2 0 6 15,-4 0 8-15,1 0-2 0,-2 0 6 0,-2 0-3 16,-2 0-4-16,-2 0-1 0,-2 0-12 0,1-20 6 15,-1 20-7-15,-4 0-2 0,2-18 8 0,1 18 4 16,-3-18 2-16,0 7 0 0,3 2-2 0,-4-5 2 16,-2 0-2-16,0 1 11 0,-2 2 11 0,-1-1 3 15,3-2 15-15,-3 1 28 0,0 1 19 0,0 3 12 16,0-2 13-16,0 3-7 0,0 2-8 0,0-1-11 16,0 3-13-16,0 2-25 0,0 2-13 15,0-2-10-15,0 2-14 0,0 0-3 0,0 0-9 16,0 0 5-16,0 0 16 0,0 0 6 0,0 21 13 15,0-21-8-15,-18 27-6 0,18-27-13 0,0 31 2 16,0-8-1-16,0-2-16 0,-13 2 11 0,13-1-7 16,0 0-2-16,0 0 7 0,-7-1 1 0,7 0-9 15,-6-3 12-15,4 0-5 0,-1-2-9 0,1-1 11 16,0-2-8-16,1-3 6 0,0 0 3 0,0-3-7 16,-1-1 1-16,2 1 5 0,0-6-2 0,0-1 7 15,0 3 2-15,0-3 2 0,0 0 13 0,0 0-7 16,0 0-2-16,0 0-9 0,22-21 0 0,-22 21 6 15,0-17 8-15,21 17 14 0,-21-24-8 0,22 24 0 16,-9-27 6-16,-1 15-7 0,1 0 8 16,1-1 1-16,-1 1-11 0,0 0 1 0,-3 4-9 15,-4 0 2-15,5 2 0 0,-3 0-8 0,0 5 4 16,-5 1-17-16,0 0-2 0,-1 0 2 0,1 0-2 16,-1 0 7-16,1 0 6 0,-3 26-3 0,0-26 5 15,1 21 6-15,-1-21-6 0,0 26 2 0,1-26-8 16,-1 27 5-16,0-13-4 0,0-2-2 15,0 1 4-15,0-2-7 0,0 0 1 0,0-1 6 16,0-1-7-16,0-3-1 0,0 0 4 0,0-1 0 0,0-1 6 16,0-2 4-16,0 0-8 0,0-2 1 0,0 0 4 15,0 0-10-15,0 0 7 0,0 0-6 16,30 0 4-16,-30-19 0 0,25 19-1 0,-25 0-2 16,27-20-13-16,-10 20-4 0,-3-18-31 0,0 18-28 15,-2-18-32-15,2 18-36 0,-3-17-39 0,-1 7-57 16,-1 2-81-16,0-1-86 0,-3-1-73 0,-1 1-144 15,4-3-197-15,-7 2 116 0,2 1 141 0</inkml:trace>
  <inkml:trace contextRef="#ctx0" brushRef="#br0" timeOffset="60302.68">33497 12547 2666 0,'3'0'63'0,"-2"6"59"0,0-6 71 0,0 0 65 15,1 0-20-15,0 0-41 0,-1 0-67 0,3 0-69 16,0 0-35-16,0 0-23 0,0 0-15 0,1 0-41 16,1 0-94-16,-3 0-83 0,2 0-129 0,-2 0-170 15,-2 0-287-15,2-22 56 0,-2 22 142 0</inkml:trace>
  <inkml:trace contextRef="#ctx0" brushRef="#br0" timeOffset="78728.11">28025 3541 1386 0,'-2'0'32'0,"2"0"27"16,-1 0 31-16,-1 0 55 0,2 0 3 0,0 0-8 16,0 0-7-16,-4 0-16 0,4 0-15 0,-4 0-6 15,4 0 1-15,0 0 0 0,0 0 1 0,0 0-8 16,0 19-5-16,0-19-32 0,0 0-12 0,0 0 13 15,0 18-12-15,0-18 12 0,0 0 4 0,0 14-15 16,-19-14-5-16,19 0-5 0,0 8-4 0,0-8 3 16,0 9 2-16,0-9-4 0,0 1-9 0,0-1-1 15,0 3-10-15,0-3 2 0,0 3 7 16,0-3-9-16,23 0 19 0,-23 0-21 0,0 0-4 16,15 0 14-16,-15 0-26 0,21 0 11 0,-21 0 8 15,19 0-14-15,-9-20 11 0,3 20 6 0,-1 0-20 16,-6-14 6-16,3 14 5 0,1-15-3 0,-6 15 4 15,2-15-2-15,1 8-2 0,-5 7-3 0,2-13 7 16,-2 4-10-16,-1 2 6 0,1 0 11 0,0-1-9 16,0 3 14-16,-2 1 6 0,0-1-10 0,0 2 1 15,0 1-4-15,0-1-10 0,0 3-2 0,0 0 2 16,0-3 3-16,-20 3-15 0,20 0 7 0,0 0 6 16,-17-2-5-16,17 2 1 0,-18 0 7 15,18 0-8-15,-20 0-2 0,9 0 5 0,0 0-13 16,1 0 13-16,1 0-15 0,4 0 18 0,-4 0-9 15,3 0-5-15,-1 0 11 0,3 0 0 0,-4 22-5 16,2-22-8-16,2 14 14 0,-1-14-8 0,3 19 13 16,-1-19 6-16,2 21-3 0,0-8-3 0,1-2 5 15,0 6-5-15,0-6-5 0,0 4 0 0,0-3 3 16,0 4-8-16,0-7 13 0,20 3 2 0,-20-2-15 16,0-2 18-16,19-1-10 0,-19 0 2 0,18-3 0 15,-18 0 0-15,17-1 1 0,-8 1-7 16,-1-1 9-16,2-3-4 0,-1 1-3 0,2-1 2 0,-2 1-4 15,1-1-2-15,4 0-5 0,-4 0 17 16,1 0-1-16,3 0-2 0,-3 0-2 0,-1-23-8 0,0 23 8 16,-1 0-6-16,-2-18 11 0,2 18-16 15,0-16-8-15,-2 16 9 0,-1-11-43 0,4 11-30 16,-3-11-46-16,-1 11-44 0,0-10-11 0,-2 10-42 16,0-8-13-16,0 6-50 0,-3-4-94 0,0 2-138 15,-1 0-74-15,0 0 94 0</inkml:trace>
  <inkml:trace contextRef="#ctx0" brushRef="#br0" timeOffset="80286.58">27834 4148 1177 0,'0'0'29'16,"0"0"30"-16,0 0 41 0,0 0 28 0,0 0 7 15,0 0-7-15,0 0-22 0,0 0-3 0,0 0-31 16,0 0-3-16,0 0-6 0,0 0-18 0,0 0 5 16,0 0-17-16,0 0-19 0,0 0 10 15,0 0 6-15,0 0 0 0,0 0 0 0,0 0-4 0,0 0-13 16,0 0 8-16,0 0 5 0,0 0-13 15,0 0 2-15,0 0 0 0,0 0 4 0,0 0 4 16,0 0 0-16,0 0-14 0,0 0-7 0,0 0 3 16,0 0-3-16,0 0 18 0,0 0 12 0,0 15-4 15,0-15 19-15,0 0-10 0,0 0 4 0,0 0 7 16,0 0-22-16,0 8-3 0,0-8-9 0,0 7 1 16,0-1 0-16,0-2 4 0,0 0-1 0,0 0 2 15,15 3 0-15,-15-1-3 0,0-1 2 0,12 0-6 16,-12 2 7-16,11-2-2 0,-11 2 0 0,0 0-6 15,10-2-6-15,-7-1-3 0,2 1-4 16,1 0-3-16,-1-2 1 0,-1 1 6 0,2-2 1 16,-3 3-1-16,-1-1 1 0,3-1 0 0,-3-2-5 15,-2 3 8-15,1-2-6 0,-1 1-3 0,2 0 7 16,0-3-3-16,-2 0 8 0,2 0 0 0,-2 0-13 16,0 0 10-16,0 0-13 0,0 0 7 0,0 0 9 15,0 0-10-15,0 0 13 0,0 0 4 0,0 0 3 16,0 0 8-16,0 0-4 0,0 0-11 15,0 0 0-15,16 0-13 0,-16 0 3 0,0-20 5 16,0 20-4-16,13 0 7 0,-13-15 12 0,9 15-4 16,-9-13 12-16,0 13 2 0,5-12-15 0,-5 5 7 15,3-3-4-15,-2 3-14 0,-1 2 2 0,3-3-5 16,-3-1-4-16,2 1 6 0,-2 2 5 0,0 1-1 16,0-1-6-16,0 0 8 0,3 1 4 0,-3 1-5 15,0 3 4-15,0-4-1 0,1 1-13 0,1 3 0 16,0-2-2-16,-1 2-3 0,-1 1 6 0,0-2-1 15,0 1 0-15,0 1-5 0,0 0-2 0,0 0-4 16,0 0 2-16,0 0 1 0,0 0-2 0,0 0 9 16,0 0 3-16,0 0-6 0,0 0 4 0,0 0 8 15,0 0-10-15,0 0 4 0,23 22-2 0,-23-22-1 16,0 0-4-16,0 0 10 0,17 21-3 0,-17-21-6 16,12 0 9-16,-12 14-3 0,12-14-1 0,-12 10 2 15,8-10-4-15,-4 10-1 0,0-5 9 0,1 0-7 16,-4 1 0-16,2-1 1 0,2-1-11 15,0 0 6-15,-1-2 1 0,-2 1-3 0,4-2 9 16,-2 6-3-16,0-7 4 0,1 1 6 0,-3 2-17 16,0 0 4-16,-1 0 4 0,2-2-9 0,-1 2 20 15,3-3-4-15,0 0-12 0,-3 4 1 0,2-4-9 16,-3 0 9-16,2 0 10 0,-2 0-1 0,3 2 10 16,-4-2-23-16,4 0 5 0,-2 0 6 0,-1 0-5 15,1 0 13-15,0 0-14 0,0 0 8 0,4 0-1 16,-5 0 7-16,-1-16 26 0,0 16 1 0,1 0 3 15,3 0-1-15,-4-13-12 0,0 13-8 0,0-9-4 16,0 9 3-16,2-11-3 0,-2 1 2 16,0 5 5-16,0-3-8 0,0-2 7 0,0-3-4 15,0 1 0-15,0-1 6 0,0-1-12 0,0 0 12 16,0-4-4-16,-18 1-2 0,18-2 2 0,0 1-12 16,0-1-1-16,0 1 4 0,0 0 3 0,0 2-6 15,0 5 3-15,0-1-8 0,0 6 4 16,0-2 1-16,0 4-9 0,0 1 0 0,0 2-7 15,0 1-7-15,0 0-24 0,0 0-30 0,0 0-45 0,0 0-55 16,0 0-57-16,0 0-70 0,0 26-68 16,0-26-95-16,0 22-196 0,0-22-76 0,-16 20 114 15</inkml:trace>
  <inkml:trace contextRef="#ctx0" brushRef="#br0" timeOffset="112162.02">2011 4757 1614 0,'-13'9'38'16,"-3"-4"-11"-16,3-3 29 0,2 0 8 0,2-2-19 16,4 4 60-16,-2 3-12 0,1-1 19 0,1 1 12 15,2 3-33-15,-1 3-1 0,-1 0-25 0,-1-1-26 16,2 0-14-16,2 2-2 0,2-1 5 0,0 2-8 16,0-2-2-16,0-2-20 0,0-2-2 0,0 0-3 15,0 4 3-15,0-4 12 0,0-1-4 0,0-1 17 16,0-2-14-16,0 2 5 0,16 0 1 0,-16 0-19 15,18-2 21-15,-18 0 0 0,18-1-16 16,-18-1 17-16,20 0-11 0,0-1-10 0,-2 0 42 16,-1-2-23-16,5 0 0 0,-2 0 1 0,7 0-18 15,3-23 24-15,1 23-4 0,5-28 13 0,5 10-15 16,4-8-5-16,6 0 10 0,9-5-15 0,2-8 12 16,3 1-7-16,4-7-8 0,6-6 6 0,1-6-17 15,-1 1 6-15,1-2-2 0,3-5 7 0,1-5 3 16,7-3-12-16,-7-8 7 0,6-4-12 15,4-7-4-15,7-4 24 0,5-10 1 0,3 1-3 16,7 4 25-16,-3 1-23 0,7 8-15 0,-2 4 8 0,0 9-12 16,-5 8 8-16,-3 11 2 0,-7 7-1 0,-2-2 5 15,-6 9-5-15,-5 3 0 0,-5 6 6 16,-9 2-9-16,-10 4 2 0,-7 7 4 0,-4 1-9 16,-15 5 2-16,-8 3-2 0,-5 1-1 0,-7 1 5 15,-2 5 4-15,0-2 3 0,-8 2 1 0,1-1-2 16,-2 2-6-16,0 1 2 0,-1 2-24 0,-1-2-16 15,-3 2-16-15,0 1-54 0,0 1-31 0,0-2-68 16,0 1-71-16,0-1-51 0,0 1-54 0,-35 1-72 16,35 0 61-16,-46 0 105 0</inkml:trace>
  <inkml:trace contextRef="#ctx0" brushRef="#br0" timeOffset="114826.9">1638 3427 947 0,'0'-18'39'0,"0"18"-6"0,0 0 51 0,0-14 17 15,0 14-13-15,-18 0 37 0,18-13-13 0,0 13 33 16,-12-11 6-16,12 7-17 0,0 0-19 16,0 0-37-16,-10-1-17 0,10 4-24 0,0-1-21 0,-4 1-3 15,4-1-27-15,0 2 21 0,0 0 3 16,0 0-1-16,0 0-5 0,0 21-18 0,0-21-1 16,0 30 2-16,-34-2 33 0,34 8 6 0,-31 8-4 15,31 1-21-15,-34 8 2 0,34-1 19 0,-20 0-33 16,20 5 24-16,0-10-4 0,0-6-22 0,0-3 18 15,0-1 2-15,0-7-21 0,0 1 5 16,29-7 46-16,-29-3-29 0,29 0-2 0,-12-6-11 0,3-4-26 16,3-1 15-16,-3-4 8 0,5-3 24 0,0-3-13 15,1 0-29-15,-1 0-36 0,2 0-44 0,-5-30-56 16,7 30-39-16,-9-31 6 0,2 12-41 0,-4-1 44 16,-1-4 52-16,-2-2-32 0,-2-1 50 0,-3-1-4 15,-6-3-9-15,2-2 48 0,-6-7-1 16,0 4 7-16,0-8 0 0,0-2 33 0,0-2 13 15,-30 3 28-15,30-1 56 0,-19 1-1 0,19 5 54 16,-21 0-1-16,21 7-7 0,-25 4-1 0,25-1-35 16,-19 6 5-16,6-2 1 0,5 4 18 0,0 4-5 15,-2 0 18-15,3 4-5 0,4 3 2 0,-2 1-12 16,0 1-29-16,5 6 5 0,-5-1-48 0,5 1 26 16,0 1-1-16,-1 2-48 0,-2 0 8 0,3 0 11 15,0 0 8-15,0 28 46 0,0-28 22 0,0 36-33 16,28-14 1-16,-28 5 12 0,24 5-10 0,-24 0 15 15,18 6-1-15,-18 3-42 0,20 8 15 16,-7 0-28-16,0 3-1 0,-2 5-3 0,-1-5-3 16,0 0-3-16,1-2-9 0,-1-3 22 0,3-6-17 15,-6-4 24-15,3-7 1 0,-4-3-12 0,2-5-3 16,-1-4-2-16,-1-4-3 0,1-4 3 0,-6-3 0 16,2-2-8-16,0-2-17 0,0-3 27 0,2 0 5 15,-5 0-14-15,6 0 16 0,-5-36-23 0,7 36 1 16,-3-46 5-16,-1 17 8 0,2-6-23 0,-3-1 7 15,6 0 6-15,-5 0 31 0,4 1-17 16,-8 0-17-16,0 2 0 0,0 4-21 0,0 1 31 16,0 6 16-16,-23 1-8 0,23 6 11 0,0 1-4 15,0 5 6-15,-16 5-1 0,16-1-24 0,0 5 2 0,0 0-10 16,0 0 23-16,-15 0 7 0,15 0-13 16,-8 37 7-16,8-37-49 0,-7 41 29 0,2-16 10 15,-4 5-13-15,5 1 47 0,1-3-36 0,0-5-5 16,3-2-15-16,0-3 28 0,0-3 1 0,0-3-9 15,0-2 23-15,0-2-51 0,0-2 18 0,25-2 7 16,-25 1 3-16,0 0 9 0,0-5-11 16,0 2-4-16,0-2 7 0,17 0-9 0,-17 0-2 15,0-25 20-15,12 25-7 0,-12-32 11 0,0 8-28 16,9 2 22-16,-9 0-15 0,7 4-1 0,-7-3 20 16,6 3-47-16,-6 1 37 0,0 7-2 0,0 10 27 15,0 0-12-15,0 0-31 0,0 0 18 0,0 0-45 16,0 0 55-16,28 0 0 0,-28 31-16 0,0-31 38 15,19 30-29-15,-19-10-6 0,18 1-10 0,-18-3 1 16,17-2 9-16,-6-2-12 0,-11-14 31 0,11 19-17 16,-3-19 24-16,2 10-14 0,-10-10 3 0,2 0-21 15,-2 5-24-15,0-5 30 0,3 0-18 0,-3 0 34 16,0 0-2-16,0-28-14 0,0 28 8 0,0-36-5 16,0 13 7-16,0-2-4 0,4-3 1 0,-4-6-23 15,0 1 5-15,0 1 10 0,0 1 7 0,0 6 30 16,0 4-40-16,1 1-2 0,-1 4-18 0,1 5-9 15,-1 6 26-15,4 5 12 0,-3 0 0 16,9 0-6-16,-3 0 10 0,0 0-16 0,4 36 3 16,6-18 36-16,-1 7-22 0,1 0-2 0,3 5 7 15,-5-3-31-15,3 1 13 0,1 2 21 0,-6-5-35 16,-4-4 19-16,4 0 9 0,-4-7-25 0,-1 1 22 16,-3-4-13-16,0 3-22 0,-4-10 54 0,3 0 3 15,0 1-34-15,-3-5 37 0,-1 2-30 0,0-2-22 16,0 0 46-16,0 0-37 0,0-26-16 0,0 26 28 15,0-32-15-15,-31 8 24 0,31 1 2 0,0-4-3 16,0 4-3-16,0-6-14 0,0 5 19 16,0-4 5-16,0 7-27 0,0-2-5 0,0 2 8 15,0 3-16-15,0-2 29 0,0-1-1 0,0 3-8 16,0 2 16-16,24-4-9 0,-24 4-3 0,18-3 8 16,-18 5-28-16,14 0 2 0,-14 4 29 0,10 0-11 15,-10 2 9-15,0 2 3 0,0 2-5 0,0 4-22 16,0 0 19-16,0-1 4 0,0-1-13 0,0 1 27 15,0-1-35-15,0 2 10 0,0 0 11 0,0 0-31 16,0 0 43-16,0 0-14 0,0 0-17 0,0 0 31 16,0 0-24-16,0 23 4 0,0-23 2 0,0 27-2 15,0-27 2-15,0 34 8 0,28-12-14 0,-28-3-3 16,26 1-15-16,-9 1 16 0,-3-3 4 16,2 1-28-16,-2 3 45 0,3-9-12 0,-1-1 20 15,-2 2 1-15,-4-1-12 0,0-2-5 0,-1 1-15 16,0-5 15-16,-2-4-7 0,-3 6-20 0,-1-4 14 15,-3-1 8-15,1-1 4 0,1 0 14 0,-2-2-41 16,0 0 27-16,0-1-54 0,0 1 12 0,0 1 7 16,-31-2-49-16,31 0 24 0,-27 0-79 0,27 0 10 15,-34 0-29-15,15 0-33 0,3 0 1 0,1-25-34 16,2 25-13-16,13 0-15 0,-18-23 67 0</inkml:trace>
  <inkml:trace contextRef="#ctx0" brushRef="#br0" timeOffset="115359.19">2824 3098 1201 0,'0'-7'4'0,"0"1"19"16,0 3 11-16,0 1 45 0,-22-2 29 0,22 4-6 16,0-2 4-16,0 1-25 0,0-1-46 0,-17 2-6 15,17 0-16-15,0 0-22 0,0 0-1 0,0 0 2 16,0 0 7-16,0 28 8 0,0-28 20 0,25 22-12 15,-25-5-6-15,24 0-21 0,-5 4 22 0,-2-5-1 16,1 5 6-16,-2-2-17 0,3 0-3 16,-4-1 4-16,3-2-5 0,-3-2 28 0,-4-3-18 15,-1 0 1-15,2-5-6 0,-7 1 22 0,-1-2-18 16,0 0 2-16,-3-3-5 0,2-2-4 0,-2 0 18 16,0 0-9-16,-1 0 13 0,0 0-10 0,0-27-5 15,0 27 18-15,0-27-17 0,0 9 1 0,0-1-15 16,0-2-12-16,0-3 4 0,0 1 5 0,-23 0 12 15,23-1 8-15,0 3 11 0,0 3-22 0,0 2 1 16,0 5-12-16,-13 6-18 0,13 2 33 0,0 3-9 16,0 0 2-16,0 0 24 0,0 0-25 15,0 26 10-15,0-26 20 0,0 29-12 0,27-29-1 16,-27 36-8-16,19-19 2 0,-19-2 14 0,24 3-11 0,-24-5 8 16,24-1-13-16,-12-12-28 0,-1 14 34 0,-2-14-8 15,0 9-5-15,-2-4 17 0,2-5-5 16,-3 0 3-16,2 0 15 0,-4 0-16 0,1 0-16 15,1 0 24-15,-3 0-39 0,2-33 15 0,-4 33-1 16,4-32-16-16,-3 7 26 0,1-1 2 16,-3-2 8-16,0-2-14 0,0-2-4 0,0-1-6 0,0 1 2 15,-33 2 4-15,33 3-2 0,0 2 16 0,-25 1 2 16,25 8-13-16,-17 2 7 0,17 5-26 0,0 4-50 16,-17 4 23-16,17 1-48 0,-13 0-52 0,13 0-13 15,-10 35-82-15,4-35-16 0,-2 37-52 0,1-19 60 16</inkml:trace>
  <inkml:trace contextRef="#ctx0" brushRef="#br0" timeOffset="116137.06">3331 2932 1397 0,'0'-9'-19'16,"0"9"37"-16,0-4 25 0,0 0 8 0,0 2 57 15,-22-1-36-15,22 3-24 0,0-3-10 0,-17 3-33 16,17 0 5-16,-16 0-6 0,16 0 1 0,0 0 0 15,-18 22-23-15,18-22 11 0,-7 28 17 0,7-28-9 16,0 32 25-16,0-14-4 0,0 0-39 16,0-3 5-16,0 2-2 0,0-5-3 0,0-4 28 15,32 3 14-15,-32-4-9 0,21 0-1 0,-21-2-15 16,19 0-20-16,-19-4 0 0,0-1 14 0,17 3 11 16,-17-3 5-16,0 0-3 0,0 0-26 0,11 0 24 15,-11 0-10-15,0-27 22 0,5 27-14 0,-5-16-29 16,0 16 27-16,0-25-21 0,0 11 28 0,-34 1 6 15,34 0-14-15,-24 0 6 0,24 0-20 0,-22 0 6 16,22 2 10-16,-18-1 25 0,18 3 2 16,0-1-35-16,0 2-16 0,0-1-7 0,0 0 20 0,0 0 32 15,0-3-24-15,37 3 24 0,-37-1-19 0,38 0-13 16,-17-1 29-16,3 2-41 0,3 3 16 0,-7 1 2 16,-3 2 7-16,2 1-18 0,-3 1 7 15,-1 1 20-15,3 0-9 0,-5 0 22 0,-1 0-2 16,-2 24-21-16,1-24-18 0,-2 19 18 0,0-19-25 15,-2 25 18-15,-3-25 12 0,0 26-16 0,-1-11 22 16,0-3-10-16,-3 4 17 0,0-4-7 0,0-1-10 16,0 1 10-16,0-3-15 0,0-2-11 0,-30 1 8 15,30-4-26-15,0 1 21 0,0-5-3 0,-23 0 22 16,23 0 6-16,0 0-9 0,-17 0 9 0,17 0-20 16,-11-28-16-16,11 28-6 0,0-28 2 0,0 10 15 15,0-4 25-15,0-3-17 0,0 0 6 0,0-2-11 16,25-4-9-16,-25-1 9 0,0 0 1 0,27 0-19 15,-27 2 30-15,16 4 3 0,-16-1-23 16,17 3 34-16,-17 1-49 0,15 4 17 0,-15 1 15 16,18 1-17-16,-11 3 26 0,-7 0-1 0,7 1 7 15,-7 0 0-15,4 2-20 0,0-2 13 0,0 0-23 16,-4 1 20-16,0 0 0 0,0-1 8 0,0 0-1 16,0-1-33-16,0 1 30 0,-22 3-36 0,22-1 11 15,0-2 15-15,-22 4 1 0,22 2 7 16,-15 0 6-16,15 4-9 0,-15-2-2 0,15 3 0 15,-11-2-10-15,11 4 5 0,-6 0-1 0,6 0-11 16,0 0 30-16,0 0-18 0,0 0 0 0,0 31 11 16,0-31-36-16,0 38 29 0,0-12 12 0,29 6-18 15,-29 3 36-15,20 1-16 0,0-1-15 0,0 2 16 16,-2 1-19-16,2-1 7 0,5-2 6 0,-8-1 4 16,7 0 1-16,-4-7-10 0,0 4 4 0,-1-5-5 15,-3-2-12-15,0-2 19 0,-5-1-20 0,-2-4 4 16,2-2 6-16,-4-2-23 0,-3-5-34 0,-3-1-78 15,5-2-55-15,-2-1-56 0,-3-3-90 0,-1-1-33 16,0 0 60-16</inkml:trace>
  <inkml:trace contextRef="#ctx0" brushRef="#br0" timeOffset="116458.18">3940 2429 1593 0,'0'-4'21'0,"0"2"18"0,0 2-6 15,0 0 28-15,0 0-17 0,0 0-11 0,0 0 20 16,0 0-38-16,0 0-1 0,-20 21-1 0,20-21-2 16,0 17 7-16,0-2 17 0,0-2-14 0,-13 8-4 15,13 3-25-15,-12 2 15 0,5 1 9 0,-2-4-3 16,0 2 15-16,3-2-31 0,-3 0-3 0,5-5-20 16,-2-1 23-16,-1-1-7 0,1-4 15 0,4-2 5 15,1 2 1-15,-1-4-5 0,2-2 1 0,-2 0 9 16,2-3-15-16,0 0 10 0,0-1-12 0,0-2 5 15,25 1 2-15,-25 0 2 0,23-1 2 0,-23 0-17 16,32 0 24-16,-9 0-16 0,1 0-10 16,-1 0 17-16,2 0-8 0,2 0 3 0,-5 0-2 15,2-17-2-15,1 17-20 0,-3 0 12 0,-1 0-66 16,2 0-101-16,-1 0-133 0,0 0-189 0,-4-13 46 16,2 13 98-16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NUL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NUL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2"/>
          <a:stretch>
            <a:fillRect/>
          </a:stretch>
        </p:blipFill>
        <p:spPr>
          <a:xfrm>
            <a:off x="10870049" y="-1822"/>
            <a:ext cx="1324665" cy="826527"/>
          </a:xfrm>
          <a:prstGeom prst="rect">
            <a:avLst/>
          </a:prstGeom>
        </p:spPr>
      </p:pic>
      <p:pic>
        <p:nvPicPr>
          <p:cNvPr id="9"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Grp="1" noChangeAspect="1"/>
          </p:cNvPicPr>
          <p:nvPr>
            <p:ph idx="1"/>
          </p:nvPr>
        </p:nvPicPr>
        <p:blipFill>
          <a:blip r:embed="rId3"/>
          <a:stretch>
            <a:fillRect/>
          </a:stretch>
        </p:blipFill>
        <p:spPr>
          <a:xfrm>
            <a:off x="66495" y="-2800"/>
            <a:ext cx="2857500" cy="762000"/>
          </a:xfrm>
        </p:spPr>
      </p:pic>
      <p:pic>
        <p:nvPicPr>
          <p:cNvPr id="12" name="Picture 12">
            <a:extLst>
              <a:ext uri="{FF2B5EF4-FFF2-40B4-BE49-F238E27FC236}">
                <a16:creationId xmlns="" xmlns:a16="http://schemas.microsoft.com/office/drawing/2014/main" id="{54A18C93-D8FB-409E-8286-98796568286C}"/>
              </a:ext>
            </a:extLst>
          </p:cNvPr>
          <p:cNvPicPr>
            <a:picLocks noChangeAspect="1"/>
          </p:cNvPicPr>
          <p:nvPr/>
        </p:nvPicPr>
        <p:blipFill>
          <a:blip r:embed="rId4"/>
          <a:stretch>
            <a:fillRect/>
          </a:stretch>
        </p:blipFill>
        <p:spPr>
          <a:xfrm>
            <a:off x="-5752" y="6754636"/>
            <a:ext cx="12217879" cy="307370"/>
          </a:xfrm>
          <a:prstGeom prst="rect">
            <a:avLst/>
          </a:prstGeom>
        </p:spPr>
      </p:pic>
      <p:pic>
        <p:nvPicPr>
          <p:cNvPr id="13" name="Picture 13">
            <a:extLst>
              <a:ext uri="{FF2B5EF4-FFF2-40B4-BE49-F238E27FC236}">
                <a16:creationId xmlns="" xmlns:a16="http://schemas.microsoft.com/office/drawing/2014/main" id="{C49BA28B-E68A-4254-A441-A6BBC5EFB3D3}"/>
              </a:ext>
            </a:extLst>
          </p:cNvPr>
          <p:cNvPicPr>
            <a:picLocks noChangeAspect="1"/>
          </p:cNvPicPr>
          <p:nvPr/>
        </p:nvPicPr>
        <p:blipFill>
          <a:blip r:embed="rId5"/>
          <a:stretch>
            <a:fillRect/>
          </a:stretch>
        </p:blipFill>
        <p:spPr>
          <a:xfrm flipV="1">
            <a:off x="-5751" y="6595904"/>
            <a:ext cx="9313652" cy="164756"/>
          </a:xfrm>
          <a:prstGeom prst="rect">
            <a:avLst/>
          </a:prstGeom>
        </p:spPr>
      </p:pic>
      <p:sp>
        <p:nvSpPr>
          <p:cNvPr id="14" name="Slide Number Placeholder 13">
            <a:extLst>
              <a:ext uri="{FF2B5EF4-FFF2-40B4-BE49-F238E27FC236}">
                <a16:creationId xmlns="" xmlns:a16="http://schemas.microsoft.com/office/drawing/2014/main" id="{5346C9D8-CE27-45A8-8EAD-176DCD87B3D2}"/>
              </a:ext>
            </a:extLst>
          </p:cNvPr>
          <p:cNvSpPr>
            <a:spLocks noGrp="1"/>
          </p:cNvSpPr>
          <p:nvPr>
            <p:ph type="sldNum" sz="quarter" idx="12"/>
          </p:nvPr>
        </p:nvSpPr>
        <p:spPr/>
        <p:txBody>
          <a:bodyPr/>
          <a:lstStyle/>
          <a:p>
            <a:fld id="{330EA680-D336-4FF7-8B7A-9848BB0A1C32}" type="slidenum">
              <a:rPr lang="en-US" smtClean="0"/>
              <a:t>1</a:t>
            </a:fld>
            <a:endParaRPr lang="en-US"/>
          </a:p>
        </p:txBody>
      </p:sp>
      <p:sp>
        <p:nvSpPr>
          <p:cNvPr id="3" name="TextBox 2">
            <a:extLst>
              <a:ext uri="{FF2B5EF4-FFF2-40B4-BE49-F238E27FC236}">
                <a16:creationId xmlns="" xmlns:a16="http://schemas.microsoft.com/office/drawing/2014/main" id="{5C597B36-7FAA-4180-926A-535EFD9034F7}"/>
              </a:ext>
            </a:extLst>
          </p:cNvPr>
          <p:cNvSpPr txBox="1"/>
          <p:nvPr/>
        </p:nvSpPr>
        <p:spPr>
          <a:xfrm>
            <a:off x="1286447" y="1055411"/>
            <a:ext cx="911600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smtClean="0">
                <a:solidFill>
                  <a:srgbClr val="C00000"/>
                </a:solidFill>
                <a:cs typeface="Arial" panose="020B0604020202020204" pitchFamily="34" charset="0"/>
              </a:rPr>
              <a:t>Engineering </a:t>
            </a:r>
            <a:r>
              <a:rPr lang="en-US" sz="4000" dirty="0">
                <a:solidFill>
                  <a:srgbClr val="C00000"/>
                </a:solidFill>
                <a:cs typeface="Arial" panose="020B0604020202020204" pitchFamily="34" charset="0"/>
              </a:rPr>
              <a:t>Drawing</a:t>
            </a:r>
            <a:endParaRPr lang="en-US" sz="4000" b="1" dirty="0">
              <a:solidFill>
                <a:srgbClr val="C00000"/>
              </a:solidFill>
              <a:cs typeface="Times New Roman" panose="02020603050405020304" pitchFamily="18" charset="0"/>
            </a:endParaRPr>
          </a:p>
          <a:p>
            <a:pPr algn="ctr"/>
            <a:endParaRPr lang="en-US" sz="4000" b="1" dirty="0">
              <a:solidFill>
                <a:srgbClr val="C00000"/>
              </a:solidFill>
              <a:cs typeface="Times New Roman" panose="02020603050405020304" pitchFamily="18" charset="0"/>
            </a:endParaRPr>
          </a:p>
          <a:p>
            <a:pPr algn="ctr"/>
            <a:r>
              <a:rPr lang="en-US" sz="4000" b="1" dirty="0">
                <a:solidFill>
                  <a:srgbClr val="C00000"/>
                </a:solidFill>
                <a:cs typeface="Times New Roman" panose="02020603050405020304" pitchFamily="18" charset="0"/>
              </a:rPr>
              <a:t>Module 4</a:t>
            </a:r>
          </a:p>
          <a:p>
            <a:pPr algn="ctr"/>
            <a:r>
              <a:rPr lang="en-US" sz="4000" b="1" dirty="0">
                <a:solidFill>
                  <a:srgbClr val="C00000"/>
                </a:solidFill>
                <a:cs typeface="Times New Roman" panose="02020603050405020304" pitchFamily="18" charset="0"/>
              </a:rPr>
              <a:t>Projection of Solids</a:t>
            </a:r>
          </a:p>
        </p:txBody>
      </p:sp>
      <p:sp>
        <p:nvSpPr>
          <p:cNvPr id="8" name="TextBox 9">
            <a:extLst>
              <a:ext uri="{FF2B5EF4-FFF2-40B4-BE49-F238E27FC236}">
                <a16:creationId xmlns="" xmlns:a16="http://schemas.microsoft.com/office/drawing/2014/main" id="{37FDAEF4-26F5-43AC-AC20-75F213A3746A}"/>
              </a:ext>
            </a:extLst>
          </p:cNvPr>
          <p:cNvSpPr txBox="1"/>
          <p:nvPr/>
        </p:nvSpPr>
        <p:spPr>
          <a:xfrm>
            <a:off x="8174317" y="4879022"/>
            <a:ext cx="3868780" cy="14773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Sheba Varghese</a:t>
            </a:r>
          </a:p>
          <a:p>
            <a:r>
              <a:rPr lang="en-IN" dirty="0"/>
              <a:t>Assistant Professor,</a:t>
            </a:r>
          </a:p>
          <a:p>
            <a:r>
              <a:rPr lang="en-IN" dirty="0"/>
              <a:t>Dept. Of Mechanical Engineering,</a:t>
            </a:r>
          </a:p>
          <a:p>
            <a:r>
              <a:rPr lang="en-IN" dirty="0"/>
              <a:t>Room : A </a:t>
            </a:r>
            <a:r>
              <a:rPr lang="en-IN" dirty="0" smtClean="0"/>
              <a:t>(310), </a:t>
            </a:r>
            <a:r>
              <a:rPr lang="en-IN" dirty="0"/>
              <a:t>KJSCE, Vidyavihar</a:t>
            </a:r>
          </a:p>
          <a:p>
            <a:r>
              <a:rPr lang="en-IN" dirty="0"/>
              <a:t>Email : sheba@somaiya.edu</a:t>
            </a:r>
          </a:p>
        </p:txBody>
      </p:sp>
    </p:spTree>
    <p:extLst>
      <p:ext uri="{BB962C8B-B14F-4D97-AF65-F5344CB8AC3E}">
        <p14:creationId xmlns:p14="http://schemas.microsoft.com/office/powerpoint/2010/main" val="3337312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10</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034" y="851135"/>
            <a:ext cx="6670797" cy="54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877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2"/>
          <a:stretch>
            <a:fillRect/>
          </a:stretch>
        </p:blipFill>
        <p:spPr>
          <a:xfrm>
            <a:off x="10884426" y="26933"/>
            <a:ext cx="1324665" cy="826527"/>
          </a:xfrm>
          <a:prstGeom prst="rect">
            <a:avLst/>
          </a:prstGeom>
        </p:spPr>
      </p:pic>
      <p:pic>
        <p:nvPicPr>
          <p:cNvPr id="9"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Grp="1" noChangeAspect="1"/>
          </p:cNvPicPr>
          <p:nvPr>
            <p:ph idx="1"/>
          </p:nvPr>
        </p:nvPicPr>
        <p:blipFill>
          <a:blip r:embed="rId3"/>
          <a:stretch>
            <a:fillRect/>
          </a:stretch>
        </p:blipFill>
        <p:spPr>
          <a:xfrm>
            <a:off x="66495" y="-2800"/>
            <a:ext cx="2857500" cy="762000"/>
          </a:xfrm>
        </p:spPr>
      </p:pic>
      <p:pic>
        <p:nvPicPr>
          <p:cNvPr id="12" name="Picture 12">
            <a:extLst>
              <a:ext uri="{FF2B5EF4-FFF2-40B4-BE49-F238E27FC236}">
                <a16:creationId xmlns="" xmlns:a16="http://schemas.microsoft.com/office/drawing/2014/main" id="{54A18C93-D8FB-409E-8286-98796568286C}"/>
              </a:ext>
            </a:extLst>
          </p:cNvPr>
          <p:cNvPicPr>
            <a:picLocks noChangeAspect="1"/>
          </p:cNvPicPr>
          <p:nvPr/>
        </p:nvPicPr>
        <p:blipFill>
          <a:blip r:embed="rId4"/>
          <a:stretch>
            <a:fillRect/>
          </a:stretch>
        </p:blipFill>
        <p:spPr>
          <a:xfrm>
            <a:off x="-5752" y="6754636"/>
            <a:ext cx="12217879" cy="307370"/>
          </a:xfrm>
          <a:prstGeom prst="rect">
            <a:avLst/>
          </a:prstGeom>
        </p:spPr>
      </p:pic>
      <p:pic>
        <p:nvPicPr>
          <p:cNvPr id="13" name="Picture 13">
            <a:extLst>
              <a:ext uri="{FF2B5EF4-FFF2-40B4-BE49-F238E27FC236}">
                <a16:creationId xmlns="" xmlns:a16="http://schemas.microsoft.com/office/drawing/2014/main" id="{C49BA28B-E68A-4254-A441-A6BBC5EFB3D3}"/>
              </a:ext>
            </a:extLst>
          </p:cNvPr>
          <p:cNvPicPr>
            <a:picLocks noChangeAspect="1"/>
          </p:cNvPicPr>
          <p:nvPr/>
        </p:nvPicPr>
        <p:blipFill>
          <a:blip r:embed="rId5"/>
          <a:stretch>
            <a:fillRect/>
          </a:stretch>
        </p:blipFill>
        <p:spPr>
          <a:xfrm flipV="1">
            <a:off x="-5751" y="6538395"/>
            <a:ext cx="9313652" cy="265398"/>
          </a:xfrm>
          <a:prstGeom prst="rect">
            <a:avLst/>
          </a:prstGeom>
        </p:spPr>
      </p:pic>
      <p:sp>
        <p:nvSpPr>
          <p:cNvPr id="14" name="Slide Number Placeholder 13">
            <a:extLst>
              <a:ext uri="{FF2B5EF4-FFF2-40B4-BE49-F238E27FC236}">
                <a16:creationId xmlns="" xmlns:a16="http://schemas.microsoft.com/office/drawing/2014/main" id="{5346C9D8-CE27-45A8-8EAD-176DCD87B3D2}"/>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2" name="TextBox 1">
            <a:extLst>
              <a:ext uri="{FF2B5EF4-FFF2-40B4-BE49-F238E27FC236}">
                <a16:creationId xmlns="" xmlns:a16="http://schemas.microsoft.com/office/drawing/2014/main" id="{7673413F-15F3-4FCB-BC76-3BDEE113F45C}"/>
              </a:ext>
            </a:extLst>
          </p:cNvPr>
          <p:cNvSpPr txBox="1"/>
          <p:nvPr/>
        </p:nvSpPr>
        <p:spPr>
          <a:xfrm>
            <a:off x="4077419" y="109269"/>
            <a:ext cx="3533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C00000"/>
                </a:solidFill>
                <a:latin typeface="Calibri Light"/>
                <a:cs typeface="Calibri Light"/>
              </a:rPr>
              <a:t>Introduction</a:t>
            </a:r>
          </a:p>
        </p:txBody>
      </p:sp>
      <p:sp>
        <p:nvSpPr>
          <p:cNvPr id="4" name="TextBox 3">
            <a:extLst>
              <a:ext uri="{FF2B5EF4-FFF2-40B4-BE49-F238E27FC236}">
                <a16:creationId xmlns="" xmlns:a16="http://schemas.microsoft.com/office/drawing/2014/main" id="{AB31ABA7-DD1A-4390-9FE2-E2E5555BA42F}"/>
              </a:ext>
            </a:extLst>
          </p:cNvPr>
          <p:cNvSpPr txBox="1"/>
          <p:nvPr/>
        </p:nvSpPr>
        <p:spPr>
          <a:xfrm>
            <a:off x="799382" y="1015042"/>
            <a:ext cx="1069387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500"/>
              </a:spcBef>
              <a:spcAft>
                <a:spcPts val="500"/>
              </a:spcAft>
            </a:pPr>
            <a:endParaRPr lang="en-US" sz="2600">
              <a:solidFill>
                <a:srgbClr val="000000"/>
              </a:solidFill>
              <a:ea typeface="+mn-lt"/>
              <a:cs typeface="+mn-lt"/>
            </a:endParaRPr>
          </a:p>
        </p:txBody>
      </p:sp>
      <p:pic>
        <p:nvPicPr>
          <p:cNvPr id="5" name="Picture 4">
            <a:extLst>
              <a:ext uri="{FF2B5EF4-FFF2-40B4-BE49-F238E27FC236}">
                <a16:creationId xmlns="" xmlns:a16="http://schemas.microsoft.com/office/drawing/2014/main" id="{DAE8A62F-1E84-45F1-A5E8-7FB051BC85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382" y="937645"/>
            <a:ext cx="5875529" cy="3276884"/>
          </a:xfrm>
          <a:prstGeom prst="rect">
            <a:avLst/>
          </a:prstGeom>
        </p:spPr>
      </p:pic>
    </p:spTree>
    <p:extLst>
      <p:ext uri="{BB962C8B-B14F-4D97-AF65-F5344CB8AC3E}">
        <p14:creationId xmlns:p14="http://schemas.microsoft.com/office/powerpoint/2010/main" val="426306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12</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126" y="853460"/>
            <a:ext cx="6556561" cy="5054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4077" y="2142329"/>
            <a:ext cx="5295014" cy="239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179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2"/>
          <a:stretch>
            <a:fillRect/>
          </a:stretch>
        </p:blipFill>
        <p:spPr>
          <a:xfrm>
            <a:off x="10884426" y="26933"/>
            <a:ext cx="1324665" cy="826527"/>
          </a:xfrm>
          <a:prstGeom prst="rect">
            <a:avLst/>
          </a:prstGeom>
        </p:spPr>
      </p:pic>
      <p:pic>
        <p:nvPicPr>
          <p:cNvPr id="9"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Grp="1" noChangeAspect="1"/>
          </p:cNvPicPr>
          <p:nvPr>
            <p:ph idx="1"/>
          </p:nvPr>
        </p:nvPicPr>
        <p:blipFill>
          <a:blip r:embed="rId3"/>
          <a:stretch>
            <a:fillRect/>
          </a:stretch>
        </p:blipFill>
        <p:spPr>
          <a:xfrm>
            <a:off x="66495" y="-2800"/>
            <a:ext cx="2857500" cy="762000"/>
          </a:xfrm>
        </p:spPr>
      </p:pic>
      <p:pic>
        <p:nvPicPr>
          <p:cNvPr id="12" name="Picture 12">
            <a:extLst>
              <a:ext uri="{FF2B5EF4-FFF2-40B4-BE49-F238E27FC236}">
                <a16:creationId xmlns="" xmlns:a16="http://schemas.microsoft.com/office/drawing/2014/main" id="{54A18C93-D8FB-409E-8286-98796568286C}"/>
              </a:ext>
            </a:extLst>
          </p:cNvPr>
          <p:cNvPicPr>
            <a:picLocks noChangeAspect="1"/>
          </p:cNvPicPr>
          <p:nvPr/>
        </p:nvPicPr>
        <p:blipFill>
          <a:blip r:embed="rId4"/>
          <a:stretch>
            <a:fillRect/>
          </a:stretch>
        </p:blipFill>
        <p:spPr>
          <a:xfrm>
            <a:off x="-5752" y="6754636"/>
            <a:ext cx="12217879" cy="307370"/>
          </a:xfrm>
          <a:prstGeom prst="rect">
            <a:avLst/>
          </a:prstGeom>
        </p:spPr>
      </p:pic>
      <p:pic>
        <p:nvPicPr>
          <p:cNvPr id="13" name="Picture 13">
            <a:extLst>
              <a:ext uri="{FF2B5EF4-FFF2-40B4-BE49-F238E27FC236}">
                <a16:creationId xmlns="" xmlns:a16="http://schemas.microsoft.com/office/drawing/2014/main" id="{C49BA28B-E68A-4254-A441-A6BBC5EFB3D3}"/>
              </a:ext>
            </a:extLst>
          </p:cNvPr>
          <p:cNvPicPr>
            <a:picLocks noChangeAspect="1"/>
          </p:cNvPicPr>
          <p:nvPr/>
        </p:nvPicPr>
        <p:blipFill>
          <a:blip r:embed="rId5"/>
          <a:stretch>
            <a:fillRect/>
          </a:stretch>
        </p:blipFill>
        <p:spPr>
          <a:xfrm flipV="1">
            <a:off x="-5751" y="6538395"/>
            <a:ext cx="9313652" cy="265398"/>
          </a:xfrm>
          <a:prstGeom prst="rect">
            <a:avLst/>
          </a:prstGeom>
        </p:spPr>
      </p:pic>
      <p:sp>
        <p:nvSpPr>
          <p:cNvPr id="14" name="Slide Number Placeholder 13">
            <a:extLst>
              <a:ext uri="{FF2B5EF4-FFF2-40B4-BE49-F238E27FC236}">
                <a16:creationId xmlns="" xmlns:a16="http://schemas.microsoft.com/office/drawing/2014/main" id="{5346C9D8-CE27-45A8-8EAD-176DCD87B3D2}"/>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2" name="TextBox 1">
            <a:extLst>
              <a:ext uri="{FF2B5EF4-FFF2-40B4-BE49-F238E27FC236}">
                <a16:creationId xmlns="" xmlns:a16="http://schemas.microsoft.com/office/drawing/2014/main" id="{7673413F-15F3-4FCB-BC76-3BDEE113F45C}"/>
              </a:ext>
            </a:extLst>
          </p:cNvPr>
          <p:cNvSpPr txBox="1"/>
          <p:nvPr/>
        </p:nvSpPr>
        <p:spPr>
          <a:xfrm>
            <a:off x="4077419" y="109269"/>
            <a:ext cx="3533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C00000"/>
                </a:solidFill>
                <a:latin typeface="Calibri Light"/>
                <a:cs typeface="Calibri Light"/>
              </a:rPr>
              <a:t>Introduction</a:t>
            </a:r>
          </a:p>
        </p:txBody>
      </p:sp>
      <p:sp>
        <p:nvSpPr>
          <p:cNvPr id="4" name="TextBox 3">
            <a:extLst>
              <a:ext uri="{FF2B5EF4-FFF2-40B4-BE49-F238E27FC236}">
                <a16:creationId xmlns="" xmlns:a16="http://schemas.microsoft.com/office/drawing/2014/main" id="{AB31ABA7-DD1A-4390-9FE2-E2E5555BA42F}"/>
              </a:ext>
            </a:extLst>
          </p:cNvPr>
          <p:cNvSpPr txBox="1"/>
          <p:nvPr/>
        </p:nvSpPr>
        <p:spPr>
          <a:xfrm>
            <a:off x="799382" y="1015042"/>
            <a:ext cx="1069387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500"/>
              </a:spcBef>
              <a:spcAft>
                <a:spcPts val="500"/>
              </a:spcAft>
            </a:pPr>
            <a:endParaRPr lang="en-US" sz="2600">
              <a:solidFill>
                <a:srgbClr val="000000"/>
              </a:solidFill>
              <a:ea typeface="+mn-lt"/>
              <a:cs typeface="+mn-lt"/>
            </a:endParaRPr>
          </a:p>
        </p:txBody>
      </p:sp>
      <p:pic>
        <p:nvPicPr>
          <p:cNvPr id="7" name="Picture 6">
            <a:extLst>
              <a:ext uri="{FF2B5EF4-FFF2-40B4-BE49-F238E27FC236}">
                <a16:creationId xmlns="" xmlns:a16="http://schemas.microsoft.com/office/drawing/2014/main" id="{30788B22-C119-4316-A57F-547E2DF1BD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204" y="1626714"/>
            <a:ext cx="8433785" cy="3604572"/>
          </a:xfrm>
          <a:prstGeom prst="rect">
            <a:avLst/>
          </a:prstGeom>
        </p:spPr>
      </p:pic>
    </p:spTree>
    <p:extLst>
      <p:ext uri="{BB962C8B-B14F-4D97-AF65-F5344CB8AC3E}">
        <p14:creationId xmlns:p14="http://schemas.microsoft.com/office/powerpoint/2010/main" val="2460831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2"/>
          <a:stretch>
            <a:fillRect/>
          </a:stretch>
        </p:blipFill>
        <p:spPr>
          <a:xfrm>
            <a:off x="10884426" y="26933"/>
            <a:ext cx="1324665" cy="826527"/>
          </a:xfrm>
          <a:prstGeom prst="rect">
            <a:avLst/>
          </a:prstGeom>
        </p:spPr>
      </p:pic>
      <p:pic>
        <p:nvPicPr>
          <p:cNvPr id="9"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Grp="1" noChangeAspect="1"/>
          </p:cNvPicPr>
          <p:nvPr>
            <p:ph idx="1"/>
          </p:nvPr>
        </p:nvPicPr>
        <p:blipFill>
          <a:blip r:embed="rId3"/>
          <a:stretch>
            <a:fillRect/>
          </a:stretch>
        </p:blipFill>
        <p:spPr>
          <a:xfrm>
            <a:off x="66495" y="-2800"/>
            <a:ext cx="2857500" cy="762000"/>
          </a:xfrm>
        </p:spPr>
      </p:pic>
      <p:pic>
        <p:nvPicPr>
          <p:cNvPr id="12" name="Picture 12">
            <a:extLst>
              <a:ext uri="{FF2B5EF4-FFF2-40B4-BE49-F238E27FC236}">
                <a16:creationId xmlns="" xmlns:a16="http://schemas.microsoft.com/office/drawing/2014/main" id="{54A18C93-D8FB-409E-8286-98796568286C}"/>
              </a:ext>
            </a:extLst>
          </p:cNvPr>
          <p:cNvPicPr>
            <a:picLocks noChangeAspect="1"/>
          </p:cNvPicPr>
          <p:nvPr/>
        </p:nvPicPr>
        <p:blipFill>
          <a:blip r:embed="rId4"/>
          <a:stretch>
            <a:fillRect/>
          </a:stretch>
        </p:blipFill>
        <p:spPr>
          <a:xfrm>
            <a:off x="-5752" y="6754636"/>
            <a:ext cx="12217879" cy="307370"/>
          </a:xfrm>
          <a:prstGeom prst="rect">
            <a:avLst/>
          </a:prstGeom>
        </p:spPr>
      </p:pic>
      <p:pic>
        <p:nvPicPr>
          <p:cNvPr id="13" name="Picture 13">
            <a:extLst>
              <a:ext uri="{FF2B5EF4-FFF2-40B4-BE49-F238E27FC236}">
                <a16:creationId xmlns="" xmlns:a16="http://schemas.microsoft.com/office/drawing/2014/main" id="{C49BA28B-E68A-4254-A441-A6BBC5EFB3D3}"/>
              </a:ext>
            </a:extLst>
          </p:cNvPr>
          <p:cNvPicPr>
            <a:picLocks noChangeAspect="1"/>
          </p:cNvPicPr>
          <p:nvPr/>
        </p:nvPicPr>
        <p:blipFill>
          <a:blip r:embed="rId5"/>
          <a:stretch>
            <a:fillRect/>
          </a:stretch>
        </p:blipFill>
        <p:spPr>
          <a:xfrm flipV="1">
            <a:off x="-5751" y="6538395"/>
            <a:ext cx="9313652" cy="265398"/>
          </a:xfrm>
          <a:prstGeom prst="rect">
            <a:avLst/>
          </a:prstGeom>
        </p:spPr>
      </p:pic>
      <p:sp>
        <p:nvSpPr>
          <p:cNvPr id="14" name="Slide Number Placeholder 13">
            <a:extLst>
              <a:ext uri="{FF2B5EF4-FFF2-40B4-BE49-F238E27FC236}">
                <a16:creationId xmlns="" xmlns:a16="http://schemas.microsoft.com/office/drawing/2014/main" id="{5346C9D8-CE27-45A8-8EAD-176DCD87B3D2}"/>
              </a:ext>
            </a:extLst>
          </p:cNvPr>
          <p:cNvSpPr>
            <a:spLocks noGrp="1"/>
          </p:cNvSpPr>
          <p:nvPr>
            <p:ph type="sldNum" sz="quarter" idx="12"/>
          </p:nvPr>
        </p:nvSpPr>
        <p:spPr/>
        <p:txBody>
          <a:bodyPr/>
          <a:lstStyle/>
          <a:p>
            <a:fld id="{330EA680-D336-4FF7-8B7A-9848BB0A1C32}" type="slidenum">
              <a:rPr lang="en-US" smtClean="0"/>
              <a:t>14</a:t>
            </a:fld>
            <a:endParaRPr lang="en-US"/>
          </a:p>
        </p:txBody>
      </p:sp>
      <p:sp>
        <p:nvSpPr>
          <p:cNvPr id="2" name="TextBox 1">
            <a:extLst>
              <a:ext uri="{FF2B5EF4-FFF2-40B4-BE49-F238E27FC236}">
                <a16:creationId xmlns="" xmlns:a16="http://schemas.microsoft.com/office/drawing/2014/main" id="{7673413F-15F3-4FCB-BC76-3BDEE113F45C}"/>
              </a:ext>
            </a:extLst>
          </p:cNvPr>
          <p:cNvSpPr txBox="1"/>
          <p:nvPr/>
        </p:nvSpPr>
        <p:spPr>
          <a:xfrm>
            <a:off x="4077419" y="109269"/>
            <a:ext cx="3533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C00000"/>
                </a:solidFill>
                <a:latin typeface="Calibri Light"/>
                <a:cs typeface="Calibri Light"/>
              </a:rPr>
              <a:t>Introduction</a:t>
            </a:r>
          </a:p>
        </p:txBody>
      </p:sp>
      <p:sp>
        <p:nvSpPr>
          <p:cNvPr id="4" name="TextBox 3">
            <a:extLst>
              <a:ext uri="{FF2B5EF4-FFF2-40B4-BE49-F238E27FC236}">
                <a16:creationId xmlns="" xmlns:a16="http://schemas.microsoft.com/office/drawing/2014/main" id="{AB31ABA7-DD1A-4390-9FE2-E2E5555BA42F}"/>
              </a:ext>
            </a:extLst>
          </p:cNvPr>
          <p:cNvSpPr txBox="1"/>
          <p:nvPr/>
        </p:nvSpPr>
        <p:spPr>
          <a:xfrm>
            <a:off x="799382" y="1015042"/>
            <a:ext cx="1069387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500"/>
              </a:spcBef>
              <a:spcAft>
                <a:spcPts val="500"/>
              </a:spcAft>
            </a:pPr>
            <a:endParaRPr lang="en-US" sz="2600">
              <a:solidFill>
                <a:srgbClr val="000000"/>
              </a:solidFill>
              <a:ea typeface="+mn-lt"/>
              <a:cs typeface="+mn-lt"/>
            </a:endParaRPr>
          </a:p>
        </p:txBody>
      </p:sp>
      <p:pic>
        <p:nvPicPr>
          <p:cNvPr id="5" name="Picture 4">
            <a:extLst>
              <a:ext uri="{FF2B5EF4-FFF2-40B4-BE49-F238E27FC236}">
                <a16:creationId xmlns="" xmlns:a16="http://schemas.microsoft.com/office/drawing/2014/main" id="{CD2AC906-7877-4BC0-B021-A18044481F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0326" y="1443818"/>
            <a:ext cx="8238478" cy="3970364"/>
          </a:xfrm>
          <a:prstGeom prst="rect">
            <a:avLst/>
          </a:prstGeom>
        </p:spPr>
      </p:pic>
    </p:spTree>
    <p:extLst>
      <p:ext uri="{BB962C8B-B14F-4D97-AF65-F5344CB8AC3E}">
        <p14:creationId xmlns:p14="http://schemas.microsoft.com/office/powerpoint/2010/main" val="4058208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2"/>
          <a:stretch>
            <a:fillRect/>
          </a:stretch>
        </p:blipFill>
        <p:spPr>
          <a:xfrm>
            <a:off x="10884426" y="26933"/>
            <a:ext cx="1324665" cy="826527"/>
          </a:xfrm>
          <a:prstGeom prst="rect">
            <a:avLst/>
          </a:prstGeom>
        </p:spPr>
      </p:pic>
      <p:pic>
        <p:nvPicPr>
          <p:cNvPr id="9"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Grp="1" noChangeAspect="1"/>
          </p:cNvPicPr>
          <p:nvPr>
            <p:ph idx="1"/>
          </p:nvPr>
        </p:nvPicPr>
        <p:blipFill>
          <a:blip r:embed="rId3"/>
          <a:stretch>
            <a:fillRect/>
          </a:stretch>
        </p:blipFill>
        <p:spPr>
          <a:xfrm>
            <a:off x="66495" y="-2800"/>
            <a:ext cx="2857500" cy="762000"/>
          </a:xfrm>
        </p:spPr>
      </p:pic>
      <p:pic>
        <p:nvPicPr>
          <p:cNvPr id="12" name="Picture 12">
            <a:extLst>
              <a:ext uri="{FF2B5EF4-FFF2-40B4-BE49-F238E27FC236}">
                <a16:creationId xmlns="" xmlns:a16="http://schemas.microsoft.com/office/drawing/2014/main" id="{54A18C93-D8FB-409E-8286-98796568286C}"/>
              </a:ext>
            </a:extLst>
          </p:cNvPr>
          <p:cNvPicPr>
            <a:picLocks noChangeAspect="1"/>
          </p:cNvPicPr>
          <p:nvPr/>
        </p:nvPicPr>
        <p:blipFill>
          <a:blip r:embed="rId4"/>
          <a:stretch>
            <a:fillRect/>
          </a:stretch>
        </p:blipFill>
        <p:spPr>
          <a:xfrm>
            <a:off x="-5752" y="6754636"/>
            <a:ext cx="12217879" cy="307370"/>
          </a:xfrm>
          <a:prstGeom prst="rect">
            <a:avLst/>
          </a:prstGeom>
        </p:spPr>
      </p:pic>
      <p:pic>
        <p:nvPicPr>
          <p:cNvPr id="13" name="Picture 13">
            <a:extLst>
              <a:ext uri="{FF2B5EF4-FFF2-40B4-BE49-F238E27FC236}">
                <a16:creationId xmlns="" xmlns:a16="http://schemas.microsoft.com/office/drawing/2014/main" id="{C49BA28B-E68A-4254-A441-A6BBC5EFB3D3}"/>
              </a:ext>
            </a:extLst>
          </p:cNvPr>
          <p:cNvPicPr>
            <a:picLocks noChangeAspect="1"/>
          </p:cNvPicPr>
          <p:nvPr/>
        </p:nvPicPr>
        <p:blipFill>
          <a:blip r:embed="rId5"/>
          <a:stretch>
            <a:fillRect/>
          </a:stretch>
        </p:blipFill>
        <p:spPr>
          <a:xfrm flipV="1">
            <a:off x="-5751" y="6538395"/>
            <a:ext cx="9313652" cy="265398"/>
          </a:xfrm>
          <a:prstGeom prst="rect">
            <a:avLst/>
          </a:prstGeom>
        </p:spPr>
      </p:pic>
      <p:sp>
        <p:nvSpPr>
          <p:cNvPr id="14" name="Slide Number Placeholder 13">
            <a:extLst>
              <a:ext uri="{FF2B5EF4-FFF2-40B4-BE49-F238E27FC236}">
                <a16:creationId xmlns="" xmlns:a16="http://schemas.microsoft.com/office/drawing/2014/main" id="{5346C9D8-CE27-45A8-8EAD-176DCD87B3D2}"/>
              </a:ext>
            </a:extLst>
          </p:cNvPr>
          <p:cNvSpPr>
            <a:spLocks noGrp="1"/>
          </p:cNvSpPr>
          <p:nvPr>
            <p:ph type="sldNum" sz="quarter" idx="12"/>
          </p:nvPr>
        </p:nvSpPr>
        <p:spPr/>
        <p:txBody>
          <a:bodyPr/>
          <a:lstStyle/>
          <a:p>
            <a:fld id="{330EA680-D336-4FF7-8B7A-9848BB0A1C32}" type="slidenum">
              <a:rPr lang="en-US" smtClean="0"/>
              <a:t>15</a:t>
            </a:fld>
            <a:endParaRPr lang="en-US"/>
          </a:p>
        </p:txBody>
      </p:sp>
      <p:sp>
        <p:nvSpPr>
          <p:cNvPr id="2" name="TextBox 1">
            <a:extLst>
              <a:ext uri="{FF2B5EF4-FFF2-40B4-BE49-F238E27FC236}">
                <a16:creationId xmlns="" xmlns:a16="http://schemas.microsoft.com/office/drawing/2014/main" id="{7673413F-15F3-4FCB-BC76-3BDEE113F45C}"/>
              </a:ext>
            </a:extLst>
          </p:cNvPr>
          <p:cNvSpPr txBox="1"/>
          <p:nvPr/>
        </p:nvSpPr>
        <p:spPr>
          <a:xfrm>
            <a:off x="4077419" y="109269"/>
            <a:ext cx="3533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C00000"/>
                </a:solidFill>
                <a:latin typeface="Calibri Light"/>
                <a:cs typeface="Calibri Light"/>
              </a:rPr>
              <a:t>Introduction</a:t>
            </a:r>
          </a:p>
        </p:txBody>
      </p:sp>
      <p:sp>
        <p:nvSpPr>
          <p:cNvPr id="4" name="TextBox 3">
            <a:extLst>
              <a:ext uri="{FF2B5EF4-FFF2-40B4-BE49-F238E27FC236}">
                <a16:creationId xmlns="" xmlns:a16="http://schemas.microsoft.com/office/drawing/2014/main" id="{AB31ABA7-DD1A-4390-9FE2-E2E5555BA42F}"/>
              </a:ext>
            </a:extLst>
          </p:cNvPr>
          <p:cNvSpPr txBox="1"/>
          <p:nvPr/>
        </p:nvSpPr>
        <p:spPr>
          <a:xfrm>
            <a:off x="799382" y="1015042"/>
            <a:ext cx="1069387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500"/>
              </a:spcBef>
              <a:spcAft>
                <a:spcPts val="500"/>
              </a:spcAft>
            </a:pPr>
            <a:endParaRPr lang="en-US" sz="2600">
              <a:solidFill>
                <a:srgbClr val="000000"/>
              </a:solidFill>
              <a:ea typeface="+mn-lt"/>
              <a:cs typeface="+mn-lt"/>
            </a:endParaRPr>
          </a:p>
        </p:txBody>
      </p:sp>
      <p:pic>
        <p:nvPicPr>
          <p:cNvPr id="7" name="Picture 6">
            <a:extLst>
              <a:ext uri="{FF2B5EF4-FFF2-40B4-BE49-F238E27FC236}">
                <a16:creationId xmlns="" xmlns:a16="http://schemas.microsoft.com/office/drawing/2014/main" id="{9D0E72C4-8B28-4213-85D8-E240AC7C3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6656" y="1535266"/>
            <a:ext cx="8291744" cy="3787468"/>
          </a:xfrm>
          <a:prstGeom prst="rect">
            <a:avLst/>
          </a:prstGeom>
        </p:spPr>
      </p:pic>
    </p:spTree>
    <p:extLst>
      <p:ext uri="{BB962C8B-B14F-4D97-AF65-F5344CB8AC3E}">
        <p14:creationId xmlns:p14="http://schemas.microsoft.com/office/powerpoint/2010/main" val="744472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16</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3" name="Picture 2">
            <a:extLst>
              <a:ext uri="{FF2B5EF4-FFF2-40B4-BE49-F238E27FC236}">
                <a16:creationId xmlns="" xmlns:a16="http://schemas.microsoft.com/office/drawing/2014/main" id="{93FB8D0D-F71F-48B9-A51E-6726D6EA8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787" y="985911"/>
            <a:ext cx="8234368" cy="931665"/>
          </a:xfrm>
          <a:prstGeom prst="rect">
            <a:avLst/>
          </a:prstGeom>
        </p:spPr>
      </p:pic>
      <p:pic>
        <p:nvPicPr>
          <p:cNvPr id="9" name="Picture 8">
            <a:extLst>
              <a:ext uri="{FF2B5EF4-FFF2-40B4-BE49-F238E27FC236}">
                <a16:creationId xmlns="" xmlns:a16="http://schemas.microsoft.com/office/drawing/2014/main" id="{F3204217-0675-4039-8E68-E473F20450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059" y="2050742"/>
            <a:ext cx="3909399" cy="4330380"/>
          </a:xfrm>
          <a:prstGeom prst="rect">
            <a:avLst/>
          </a:prstGeom>
        </p:spPr>
      </p:pic>
      <p:pic>
        <p:nvPicPr>
          <p:cNvPr id="15" name="Picture 14">
            <a:extLst>
              <a:ext uri="{FF2B5EF4-FFF2-40B4-BE49-F238E27FC236}">
                <a16:creationId xmlns="" xmlns:a16="http://schemas.microsoft.com/office/drawing/2014/main" id="{65A4F3CA-1DF8-4AD9-B1C0-F4807B7FFE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7260" y="2132564"/>
            <a:ext cx="2888479" cy="4330380"/>
          </a:xfrm>
          <a:prstGeom prst="rect">
            <a:avLst/>
          </a:prstGeom>
        </p:spPr>
      </p:pic>
    </p:spTree>
    <p:extLst>
      <p:ext uri="{BB962C8B-B14F-4D97-AF65-F5344CB8AC3E}">
        <p14:creationId xmlns:p14="http://schemas.microsoft.com/office/powerpoint/2010/main" val="322546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17</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3" name="Picture 2">
            <a:extLst>
              <a:ext uri="{FF2B5EF4-FFF2-40B4-BE49-F238E27FC236}">
                <a16:creationId xmlns="" xmlns:a16="http://schemas.microsoft.com/office/drawing/2014/main" id="{958D92CA-33E8-42F1-963D-9FA72D755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9070" y="853460"/>
            <a:ext cx="8622394" cy="365792"/>
          </a:xfrm>
          <a:prstGeom prst="rect">
            <a:avLst/>
          </a:prstGeom>
        </p:spPr>
      </p:pic>
      <p:pic>
        <p:nvPicPr>
          <p:cNvPr id="8" name="Picture 7">
            <a:extLst>
              <a:ext uri="{FF2B5EF4-FFF2-40B4-BE49-F238E27FC236}">
                <a16:creationId xmlns="" xmlns:a16="http://schemas.microsoft.com/office/drawing/2014/main" id="{78A178A0-50D3-4F73-9481-36A6EDA1B7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5245" y="1385052"/>
            <a:ext cx="3764606" cy="4549534"/>
          </a:xfrm>
          <a:prstGeom prst="rect">
            <a:avLst/>
          </a:prstGeom>
        </p:spPr>
      </p:pic>
      <p:pic>
        <p:nvPicPr>
          <p:cNvPr id="10" name="Picture 9">
            <a:extLst>
              <a:ext uri="{FF2B5EF4-FFF2-40B4-BE49-F238E27FC236}">
                <a16:creationId xmlns="" xmlns:a16="http://schemas.microsoft.com/office/drawing/2014/main" id="{9D704FB2-1FD6-428F-946C-A38AF39346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5538" y="2073152"/>
            <a:ext cx="3374197" cy="3931388"/>
          </a:xfrm>
          <a:prstGeom prst="rect">
            <a:avLst/>
          </a:prstGeom>
        </p:spPr>
      </p:pic>
    </p:spTree>
    <p:extLst>
      <p:ext uri="{BB962C8B-B14F-4D97-AF65-F5344CB8AC3E}">
        <p14:creationId xmlns:p14="http://schemas.microsoft.com/office/powerpoint/2010/main" val="233968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18</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2880" y="2439353"/>
            <a:ext cx="5984240" cy="374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37920" y="944880"/>
            <a:ext cx="8615680" cy="646331"/>
          </a:xfrm>
          <a:prstGeom prst="rect">
            <a:avLst/>
          </a:prstGeom>
          <a:noFill/>
        </p:spPr>
        <p:txBody>
          <a:bodyPr wrap="square" rtlCol="0">
            <a:spAutoFit/>
          </a:bodyPr>
          <a:lstStyle/>
          <a:p>
            <a:r>
              <a:rPr lang="en-IN" dirty="0" smtClean="0"/>
              <a:t>A square prism, side of base 40 mm and height 60 mm is resting on one of the corner of the base on the H.P. The longer edge containing the corner is inclined at 50° to the H.P.</a:t>
            </a:r>
            <a:endParaRPr lang="en-IN" dirty="0"/>
          </a:p>
        </p:txBody>
      </p:sp>
    </p:spTree>
    <p:extLst>
      <p:ext uri="{BB962C8B-B14F-4D97-AF65-F5344CB8AC3E}">
        <p14:creationId xmlns:p14="http://schemas.microsoft.com/office/powerpoint/2010/main" val="472107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19</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sp>
        <p:nvSpPr>
          <p:cNvPr id="2" name="TextBox 1"/>
          <p:cNvSpPr txBox="1"/>
          <p:nvPr/>
        </p:nvSpPr>
        <p:spPr>
          <a:xfrm>
            <a:off x="1137920" y="944880"/>
            <a:ext cx="8615680" cy="923330"/>
          </a:xfrm>
          <a:prstGeom prst="rect">
            <a:avLst/>
          </a:prstGeom>
          <a:noFill/>
        </p:spPr>
        <p:txBody>
          <a:bodyPr wrap="square" rtlCol="0">
            <a:spAutoFit/>
          </a:bodyPr>
          <a:lstStyle/>
          <a:p>
            <a:r>
              <a:rPr lang="en-IN" dirty="0" smtClean="0"/>
              <a:t>A pentagonal prism of 30 mm edge of a base and 65 mm length of an axis is having an edge of a base in the V.P. Draw the projections of a prism if the rectangular side face containing that edge is inclined at 30° to the V.P.</a:t>
            </a:r>
            <a:endParaRPr lang="en-IN"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3995" y="2701290"/>
            <a:ext cx="5854245"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5904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2"/>
          <a:stretch>
            <a:fillRect/>
          </a:stretch>
        </p:blipFill>
        <p:spPr>
          <a:xfrm>
            <a:off x="10884426" y="26933"/>
            <a:ext cx="1324665" cy="826527"/>
          </a:xfrm>
          <a:prstGeom prst="rect">
            <a:avLst/>
          </a:prstGeom>
        </p:spPr>
      </p:pic>
      <p:pic>
        <p:nvPicPr>
          <p:cNvPr id="9"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Grp="1" noChangeAspect="1"/>
          </p:cNvPicPr>
          <p:nvPr>
            <p:ph idx="1"/>
          </p:nvPr>
        </p:nvPicPr>
        <p:blipFill>
          <a:blip r:embed="rId3"/>
          <a:stretch>
            <a:fillRect/>
          </a:stretch>
        </p:blipFill>
        <p:spPr>
          <a:xfrm>
            <a:off x="66495" y="-2800"/>
            <a:ext cx="2857500" cy="762000"/>
          </a:xfrm>
        </p:spPr>
      </p:pic>
      <p:pic>
        <p:nvPicPr>
          <p:cNvPr id="12" name="Picture 12">
            <a:extLst>
              <a:ext uri="{FF2B5EF4-FFF2-40B4-BE49-F238E27FC236}">
                <a16:creationId xmlns="" xmlns:a16="http://schemas.microsoft.com/office/drawing/2014/main" id="{54A18C93-D8FB-409E-8286-98796568286C}"/>
              </a:ext>
            </a:extLst>
          </p:cNvPr>
          <p:cNvPicPr>
            <a:picLocks noChangeAspect="1"/>
          </p:cNvPicPr>
          <p:nvPr/>
        </p:nvPicPr>
        <p:blipFill>
          <a:blip r:embed="rId4"/>
          <a:stretch>
            <a:fillRect/>
          </a:stretch>
        </p:blipFill>
        <p:spPr>
          <a:xfrm>
            <a:off x="-5752" y="6754636"/>
            <a:ext cx="12217879" cy="307370"/>
          </a:xfrm>
          <a:prstGeom prst="rect">
            <a:avLst/>
          </a:prstGeom>
        </p:spPr>
      </p:pic>
      <p:pic>
        <p:nvPicPr>
          <p:cNvPr id="13" name="Picture 13">
            <a:extLst>
              <a:ext uri="{FF2B5EF4-FFF2-40B4-BE49-F238E27FC236}">
                <a16:creationId xmlns="" xmlns:a16="http://schemas.microsoft.com/office/drawing/2014/main" id="{C49BA28B-E68A-4254-A441-A6BBC5EFB3D3}"/>
              </a:ext>
            </a:extLst>
          </p:cNvPr>
          <p:cNvPicPr>
            <a:picLocks noChangeAspect="1"/>
          </p:cNvPicPr>
          <p:nvPr/>
        </p:nvPicPr>
        <p:blipFill>
          <a:blip r:embed="rId5"/>
          <a:stretch>
            <a:fillRect/>
          </a:stretch>
        </p:blipFill>
        <p:spPr>
          <a:xfrm flipV="1">
            <a:off x="-5751" y="6538395"/>
            <a:ext cx="9313652" cy="265398"/>
          </a:xfrm>
          <a:prstGeom prst="rect">
            <a:avLst/>
          </a:prstGeom>
        </p:spPr>
      </p:pic>
      <p:sp>
        <p:nvSpPr>
          <p:cNvPr id="14" name="Slide Number Placeholder 13">
            <a:extLst>
              <a:ext uri="{FF2B5EF4-FFF2-40B4-BE49-F238E27FC236}">
                <a16:creationId xmlns="" xmlns:a16="http://schemas.microsoft.com/office/drawing/2014/main" id="{5346C9D8-CE27-45A8-8EAD-176DCD87B3D2}"/>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2" name="TextBox 1">
            <a:extLst>
              <a:ext uri="{FF2B5EF4-FFF2-40B4-BE49-F238E27FC236}">
                <a16:creationId xmlns="" xmlns:a16="http://schemas.microsoft.com/office/drawing/2014/main" id="{7673413F-15F3-4FCB-BC76-3BDEE113F45C}"/>
              </a:ext>
            </a:extLst>
          </p:cNvPr>
          <p:cNvSpPr txBox="1"/>
          <p:nvPr/>
        </p:nvSpPr>
        <p:spPr>
          <a:xfrm>
            <a:off x="4077419" y="109269"/>
            <a:ext cx="3533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C00000"/>
                </a:solidFill>
                <a:latin typeface="Calibri Light"/>
                <a:cs typeface="Calibri Light"/>
              </a:rPr>
              <a:t>Introduction</a:t>
            </a:r>
          </a:p>
        </p:txBody>
      </p:sp>
      <p:sp>
        <p:nvSpPr>
          <p:cNvPr id="4" name="TextBox 3">
            <a:extLst>
              <a:ext uri="{FF2B5EF4-FFF2-40B4-BE49-F238E27FC236}">
                <a16:creationId xmlns="" xmlns:a16="http://schemas.microsoft.com/office/drawing/2014/main" id="{AB31ABA7-DD1A-4390-9FE2-E2E5555BA42F}"/>
              </a:ext>
            </a:extLst>
          </p:cNvPr>
          <p:cNvSpPr txBox="1"/>
          <p:nvPr/>
        </p:nvSpPr>
        <p:spPr>
          <a:xfrm>
            <a:off x="799382" y="1015042"/>
            <a:ext cx="1069387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500"/>
              </a:spcBef>
              <a:spcAft>
                <a:spcPts val="500"/>
              </a:spcAft>
            </a:pPr>
            <a:endParaRPr lang="en-US" sz="2600">
              <a:solidFill>
                <a:srgbClr val="000000"/>
              </a:solidFill>
              <a:ea typeface="+mn-lt"/>
              <a:cs typeface="+mn-lt"/>
            </a:endParaRPr>
          </a:p>
        </p:txBody>
      </p:sp>
      <p:pic>
        <p:nvPicPr>
          <p:cNvPr id="10" name="Picture 9">
            <a:extLst>
              <a:ext uri="{FF2B5EF4-FFF2-40B4-BE49-F238E27FC236}">
                <a16:creationId xmlns="" xmlns:a16="http://schemas.microsoft.com/office/drawing/2014/main" id="{8A7488B6-A355-47A2-A212-DCE5BC7807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297" y="1358764"/>
            <a:ext cx="8418603" cy="2858129"/>
          </a:xfrm>
          <a:prstGeom prst="rect">
            <a:avLst/>
          </a:prstGeom>
        </p:spPr>
      </p:pic>
    </p:spTree>
    <p:extLst>
      <p:ext uri="{BB962C8B-B14F-4D97-AF65-F5344CB8AC3E}">
        <p14:creationId xmlns:p14="http://schemas.microsoft.com/office/powerpoint/2010/main" val="2892922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20</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242" y="1855153"/>
            <a:ext cx="6065518" cy="382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92480" y="995680"/>
            <a:ext cx="9628451" cy="646331"/>
          </a:xfrm>
          <a:prstGeom prst="rect">
            <a:avLst/>
          </a:prstGeom>
          <a:noFill/>
        </p:spPr>
        <p:txBody>
          <a:bodyPr wrap="square" rtlCol="0">
            <a:spAutoFit/>
          </a:bodyPr>
          <a:lstStyle/>
          <a:p>
            <a:r>
              <a:rPr lang="en-IN" dirty="0" smtClean="0"/>
              <a:t>A square prism, side of base 40 mm and axis length 60 mm has one of the side of base in the H.P., which makes an angle of 45° with the H.P. Draw its projections.</a:t>
            </a:r>
            <a:endParaRPr lang="en-IN" dirty="0"/>
          </a:p>
        </p:txBody>
      </p:sp>
    </p:spTree>
    <p:extLst>
      <p:ext uri="{BB962C8B-B14F-4D97-AF65-F5344CB8AC3E}">
        <p14:creationId xmlns:p14="http://schemas.microsoft.com/office/powerpoint/2010/main" val="1510672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21</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sp>
        <p:nvSpPr>
          <p:cNvPr id="2" name="TextBox 1"/>
          <p:cNvSpPr txBox="1"/>
          <p:nvPr/>
        </p:nvSpPr>
        <p:spPr>
          <a:xfrm>
            <a:off x="1574800" y="1483360"/>
            <a:ext cx="8696960" cy="1754326"/>
          </a:xfrm>
          <a:prstGeom prst="rect">
            <a:avLst/>
          </a:prstGeom>
          <a:noFill/>
        </p:spPr>
        <p:txBody>
          <a:bodyPr wrap="square" rtlCol="0">
            <a:spAutoFit/>
          </a:bodyPr>
          <a:lstStyle/>
          <a:p>
            <a:r>
              <a:rPr lang="en-IN" dirty="0" smtClean="0"/>
              <a:t>As per the Syllabus , You have only solids </a:t>
            </a:r>
            <a:r>
              <a:rPr lang="en-IN" b="1" dirty="0" smtClean="0"/>
              <a:t>inclined to one plane. </a:t>
            </a:r>
          </a:p>
          <a:p>
            <a:r>
              <a:rPr lang="en-IN" dirty="0" smtClean="0"/>
              <a:t>The questions in the following slides have solids inclined to both the planes.</a:t>
            </a:r>
          </a:p>
          <a:p>
            <a:r>
              <a:rPr lang="en-IN" dirty="0" smtClean="0"/>
              <a:t>Each questions can be considered separately one with H.P and the second with V.P or vice versa..</a:t>
            </a:r>
          </a:p>
          <a:p>
            <a:endParaRPr lang="en-IN" dirty="0" smtClean="0"/>
          </a:p>
          <a:p>
            <a:endParaRPr lang="en-IN" dirty="0"/>
          </a:p>
        </p:txBody>
      </p:sp>
    </p:spTree>
    <p:extLst>
      <p:ext uri="{BB962C8B-B14F-4D97-AF65-F5344CB8AC3E}">
        <p14:creationId xmlns:p14="http://schemas.microsoft.com/office/powerpoint/2010/main" val="27721213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22</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3" name="Picture 2">
            <a:extLst>
              <a:ext uri="{FF2B5EF4-FFF2-40B4-BE49-F238E27FC236}">
                <a16:creationId xmlns="" xmlns:a16="http://schemas.microsoft.com/office/drawing/2014/main" id="{C818EFE7-2C79-4D05-A2E0-93522623F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9121" y="923728"/>
            <a:ext cx="8390199" cy="678239"/>
          </a:xfrm>
          <a:prstGeom prst="rect">
            <a:avLst/>
          </a:prstGeom>
        </p:spPr>
      </p:pic>
      <p:pic>
        <p:nvPicPr>
          <p:cNvPr id="8" name="Picture 7">
            <a:extLst>
              <a:ext uri="{FF2B5EF4-FFF2-40B4-BE49-F238E27FC236}">
                <a16:creationId xmlns="" xmlns:a16="http://schemas.microsoft.com/office/drawing/2014/main" id="{2ACCDC0D-39A8-440D-AD2F-562AA9DED5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4355" y="2227645"/>
            <a:ext cx="7719729" cy="3894157"/>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 xmlns:a16="http://schemas.microsoft.com/office/drawing/2014/main" id="{4AB45CC0-270D-473E-B684-54E4C60B74AA}"/>
                  </a:ext>
                </a:extLst>
              </p14:cNvPr>
              <p14:cNvContentPartPr/>
              <p14:nvPr/>
            </p14:nvContentPartPr>
            <p14:xfrm>
              <a:off x="2179440" y="77040"/>
              <a:ext cx="8765280" cy="1899360"/>
            </p14:xfrm>
          </p:contentPart>
        </mc:Choice>
        <mc:Fallback xmlns="">
          <p:pic>
            <p:nvPicPr>
              <p:cNvPr id="2" name="Ink 1">
                <a:extLst>
                  <a:ext uri="{FF2B5EF4-FFF2-40B4-BE49-F238E27FC236}">
                    <a16:creationId xmlns:a16="http://schemas.microsoft.com/office/drawing/2014/main" id="{4AB45CC0-270D-473E-B684-54E4C60B74AA}"/>
                  </a:ext>
                </a:extLst>
              </p:cNvPr>
              <p:cNvPicPr/>
              <p:nvPr/>
            </p:nvPicPr>
            <p:blipFill>
              <a:blip r:embed="rId7"/>
              <a:stretch>
                <a:fillRect/>
              </a:stretch>
            </p:blipFill>
            <p:spPr>
              <a:xfrm>
                <a:off x="2170080" y="67680"/>
                <a:ext cx="8784000" cy="1918080"/>
              </a:xfrm>
              <a:prstGeom prst="rect">
                <a:avLst/>
              </a:prstGeom>
            </p:spPr>
          </p:pic>
        </mc:Fallback>
      </mc:AlternateContent>
    </p:spTree>
    <p:extLst>
      <p:ext uri="{BB962C8B-B14F-4D97-AF65-F5344CB8AC3E}">
        <p14:creationId xmlns:p14="http://schemas.microsoft.com/office/powerpoint/2010/main" val="126546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23</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3" name="Picture 2">
            <a:extLst>
              <a:ext uri="{FF2B5EF4-FFF2-40B4-BE49-F238E27FC236}">
                <a16:creationId xmlns="" xmlns:a16="http://schemas.microsoft.com/office/drawing/2014/main" id="{EE8495DD-C04F-46CF-8E4E-C66A63019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412" y="931271"/>
            <a:ext cx="8838483" cy="769687"/>
          </a:xfrm>
          <a:prstGeom prst="rect">
            <a:avLst/>
          </a:prstGeom>
        </p:spPr>
      </p:pic>
      <p:pic>
        <p:nvPicPr>
          <p:cNvPr id="8" name="Picture 7">
            <a:extLst>
              <a:ext uri="{FF2B5EF4-FFF2-40B4-BE49-F238E27FC236}">
                <a16:creationId xmlns="" xmlns:a16="http://schemas.microsoft.com/office/drawing/2014/main" id="{A8936717-0384-47B6-B846-23025A4A9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7230" y="2210711"/>
            <a:ext cx="7734970" cy="4145639"/>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 xmlns:a16="http://schemas.microsoft.com/office/drawing/2014/main" id="{ABC5693E-98C9-4FAC-8AA9-35F6C921465B}"/>
                  </a:ext>
                </a:extLst>
              </p14:cNvPr>
              <p14:cNvContentPartPr/>
              <p14:nvPr/>
            </p14:nvContentPartPr>
            <p14:xfrm>
              <a:off x="531000" y="826560"/>
              <a:ext cx="11554920" cy="3808440"/>
            </p14:xfrm>
          </p:contentPart>
        </mc:Choice>
        <mc:Fallback xmlns="">
          <p:pic>
            <p:nvPicPr>
              <p:cNvPr id="2" name="Ink 1">
                <a:extLst>
                  <a:ext uri="{FF2B5EF4-FFF2-40B4-BE49-F238E27FC236}">
                    <a16:creationId xmlns:a16="http://schemas.microsoft.com/office/drawing/2014/main" id="{ABC5693E-98C9-4FAC-8AA9-35F6C921465B}"/>
                  </a:ext>
                </a:extLst>
              </p:cNvPr>
              <p:cNvPicPr/>
              <p:nvPr/>
            </p:nvPicPr>
            <p:blipFill>
              <a:blip r:embed="rId7"/>
              <a:stretch>
                <a:fillRect/>
              </a:stretch>
            </p:blipFill>
            <p:spPr>
              <a:xfrm>
                <a:off x="521640" y="817200"/>
                <a:ext cx="11573640" cy="3827160"/>
              </a:xfrm>
              <a:prstGeom prst="rect">
                <a:avLst/>
              </a:prstGeom>
            </p:spPr>
          </p:pic>
        </mc:Fallback>
      </mc:AlternateContent>
    </p:spTree>
    <p:extLst>
      <p:ext uri="{BB962C8B-B14F-4D97-AF65-F5344CB8AC3E}">
        <p14:creationId xmlns:p14="http://schemas.microsoft.com/office/powerpoint/2010/main" val="2845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5" y="969433"/>
            <a:ext cx="1024995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0065" y="2353733"/>
            <a:ext cx="8949267" cy="4092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922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497" y="770923"/>
            <a:ext cx="10206037" cy="1867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267" y="2472267"/>
            <a:ext cx="9127066" cy="428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57007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3" name="Picture 2">
            <a:extLst>
              <a:ext uri="{FF2B5EF4-FFF2-40B4-BE49-F238E27FC236}">
                <a16:creationId xmlns="" xmlns:a16="http://schemas.microsoft.com/office/drawing/2014/main" id="{4FB5A773-0DEB-4433-A958-3C7C907E2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082" y="970631"/>
            <a:ext cx="8975323" cy="708721"/>
          </a:xfrm>
          <a:prstGeom prst="rect">
            <a:avLst/>
          </a:prstGeom>
        </p:spPr>
      </p:pic>
      <p:pic>
        <p:nvPicPr>
          <p:cNvPr id="8" name="Picture 7">
            <a:extLst>
              <a:ext uri="{FF2B5EF4-FFF2-40B4-BE49-F238E27FC236}">
                <a16:creationId xmlns="" xmlns:a16="http://schemas.microsoft.com/office/drawing/2014/main" id="{5E1A1895-472A-4A49-9957-56C654A8B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4929" y="2073205"/>
            <a:ext cx="7727272" cy="4465707"/>
          </a:xfrm>
          <a:prstGeom prst="rect">
            <a:avLst/>
          </a:prstGeom>
        </p:spPr>
      </p:pic>
    </p:spTree>
    <p:extLst>
      <p:ext uri="{BB962C8B-B14F-4D97-AF65-F5344CB8AC3E}">
        <p14:creationId xmlns:p14="http://schemas.microsoft.com/office/powerpoint/2010/main" val="63980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27</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8923"/>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3" name="Picture 2">
            <a:extLst>
              <a:ext uri="{FF2B5EF4-FFF2-40B4-BE49-F238E27FC236}">
                <a16:creationId xmlns="" xmlns:a16="http://schemas.microsoft.com/office/drawing/2014/main" id="{95229BF1-3037-457B-8ABC-64AE80E9E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3453" y="960536"/>
            <a:ext cx="8850974" cy="640135"/>
          </a:xfrm>
          <a:prstGeom prst="rect">
            <a:avLst/>
          </a:prstGeom>
        </p:spPr>
      </p:pic>
      <p:pic>
        <p:nvPicPr>
          <p:cNvPr id="8" name="Picture 7">
            <a:extLst>
              <a:ext uri="{FF2B5EF4-FFF2-40B4-BE49-F238E27FC236}">
                <a16:creationId xmlns="" xmlns:a16="http://schemas.microsoft.com/office/drawing/2014/main" id="{8DD38AD2-B124-4D96-9CE3-4B48AFD97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854" y="1787247"/>
            <a:ext cx="8850974" cy="4359018"/>
          </a:xfrm>
          <a:prstGeom prst="rect">
            <a:avLst/>
          </a:prstGeom>
        </p:spPr>
      </p:pic>
    </p:spTree>
    <p:extLst>
      <p:ext uri="{BB962C8B-B14F-4D97-AF65-F5344CB8AC3E}">
        <p14:creationId xmlns:p14="http://schemas.microsoft.com/office/powerpoint/2010/main" val="257320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2"/>
          <a:stretch>
            <a:fillRect/>
          </a:stretch>
        </p:blipFill>
        <p:spPr>
          <a:xfrm>
            <a:off x="10884426" y="26933"/>
            <a:ext cx="1324665" cy="826527"/>
          </a:xfrm>
          <a:prstGeom prst="rect">
            <a:avLst/>
          </a:prstGeom>
        </p:spPr>
      </p:pic>
      <p:pic>
        <p:nvPicPr>
          <p:cNvPr id="9"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Grp="1" noChangeAspect="1"/>
          </p:cNvPicPr>
          <p:nvPr>
            <p:ph idx="1"/>
          </p:nvPr>
        </p:nvPicPr>
        <p:blipFill>
          <a:blip r:embed="rId3"/>
          <a:stretch>
            <a:fillRect/>
          </a:stretch>
        </p:blipFill>
        <p:spPr>
          <a:xfrm>
            <a:off x="66495" y="-2800"/>
            <a:ext cx="2857500" cy="762000"/>
          </a:xfrm>
        </p:spPr>
      </p:pic>
      <p:pic>
        <p:nvPicPr>
          <p:cNvPr id="12" name="Picture 12">
            <a:extLst>
              <a:ext uri="{FF2B5EF4-FFF2-40B4-BE49-F238E27FC236}">
                <a16:creationId xmlns="" xmlns:a16="http://schemas.microsoft.com/office/drawing/2014/main" id="{54A18C93-D8FB-409E-8286-98796568286C}"/>
              </a:ext>
            </a:extLst>
          </p:cNvPr>
          <p:cNvPicPr>
            <a:picLocks noChangeAspect="1"/>
          </p:cNvPicPr>
          <p:nvPr/>
        </p:nvPicPr>
        <p:blipFill>
          <a:blip r:embed="rId4"/>
          <a:stretch>
            <a:fillRect/>
          </a:stretch>
        </p:blipFill>
        <p:spPr>
          <a:xfrm>
            <a:off x="-5752" y="6754636"/>
            <a:ext cx="12217879" cy="307370"/>
          </a:xfrm>
          <a:prstGeom prst="rect">
            <a:avLst/>
          </a:prstGeom>
        </p:spPr>
      </p:pic>
      <p:pic>
        <p:nvPicPr>
          <p:cNvPr id="13" name="Picture 13">
            <a:extLst>
              <a:ext uri="{FF2B5EF4-FFF2-40B4-BE49-F238E27FC236}">
                <a16:creationId xmlns="" xmlns:a16="http://schemas.microsoft.com/office/drawing/2014/main" id="{C49BA28B-E68A-4254-A441-A6BBC5EFB3D3}"/>
              </a:ext>
            </a:extLst>
          </p:cNvPr>
          <p:cNvPicPr>
            <a:picLocks noChangeAspect="1"/>
          </p:cNvPicPr>
          <p:nvPr/>
        </p:nvPicPr>
        <p:blipFill>
          <a:blip r:embed="rId5"/>
          <a:stretch>
            <a:fillRect/>
          </a:stretch>
        </p:blipFill>
        <p:spPr>
          <a:xfrm flipV="1">
            <a:off x="-5751" y="6538395"/>
            <a:ext cx="9313652" cy="265398"/>
          </a:xfrm>
          <a:prstGeom prst="rect">
            <a:avLst/>
          </a:prstGeom>
        </p:spPr>
      </p:pic>
      <p:sp>
        <p:nvSpPr>
          <p:cNvPr id="14" name="Slide Number Placeholder 13">
            <a:extLst>
              <a:ext uri="{FF2B5EF4-FFF2-40B4-BE49-F238E27FC236}">
                <a16:creationId xmlns="" xmlns:a16="http://schemas.microsoft.com/office/drawing/2014/main" id="{5346C9D8-CE27-45A8-8EAD-176DCD87B3D2}"/>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2" name="TextBox 1">
            <a:extLst>
              <a:ext uri="{FF2B5EF4-FFF2-40B4-BE49-F238E27FC236}">
                <a16:creationId xmlns="" xmlns:a16="http://schemas.microsoft.com/office/drawing/2014/main" id="{7673413F-15F3-4FCB-BC76-3BDEE113F45C}"/>
              </a:ext>
            </a:extLst>
          </p:cNvPr>
          <p:cNvSpPr txBox="1"/>
          <p:nvPr/>
        </p:nvSpPr>
        <p:spPr>
          <a:xfrm>
            <a:off x="4077419" y="109269"/>
            <a:ext cx="3533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C00000"/>
                </a:solidFill>
                <a:latin typeface="Calibri Light"/>
                <a:cs typeface="Calibri Light"/>
              </a:rPr>
              <a:t>Introduction</a:t>
            </a:r>
          </a:p>
        </p:txBody>
      </p:sp>
      <p:sp>
        <p:nvSpPr>
          <p:cNvPr id="4" name="TextBox 3">
            <a:extLst>
              <a:ext uri="{FF2B5EF4-FFF2-40B4-BE49-F238E27FC236}">
                <a16:creationId xmlns="" xmlns:a16="http://schemas.microsoft.com/office/drawing/2014/main" id="{AB31ABA7-DD1A-4390-9FE2-E2E5555BA42F}"/>
              </a:ext>
            </a:extLst>
          </p:cNvPr>
          <p:cNvSpPr txBox="1"/>
          <p:nvPr/>
        </p:nvSpPr>
        <p:spPr>
          <a:xfrm>
            <a:off x="799382" y="1015042"/>
            <a:ext cx="1069387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500"/>
              </a:spcBef>
              <a:spcAft>
                <a:spcPts val="500"/>
              </a:spcAft>
            </a:pPr>
            <a:endParaRPr lang="en-US" sz="2600">
              <a:solidFill>
                <a:srgbClr val="000000"/>
              </a:solidFill>
              <a:ea typeface="+mn-lt"/>
              <a:cs typeface="+mn-lt"/>
            </a:endParaRPr>
          </a:p>
        </p:txBody>
      </p:sp>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881" y="853460"/>
            <a:ext cx="10345545" cy="3146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362" y="4424255"/>
            <a:ext cx="10127064" cy="6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35344" y="4054923"/>
            <a:ext cx="710451" cy="369332"/>
          </a:xfrm>
          <a:prstGeom prst="rect">
            <a:avLst/>
          </a:prstGeom>
          <a:noFill/>
        </p:spPr>
        <p:txBody>
          <a:bodyPr wrap="none" rtlCol="0">
            <a:spAutoFit/>
          </a:bodyPr>
          <a:lstStyle/>
          <a:p>
            <a:r>
              <a:rPr lang="en-US" dirty="0"/>
              <a:t>Prism</a:t>
            </a:r>
          </a:p>
        </p:txBody>
      </p:sp>
    </p:spTree>
    <p:extLst>
      <p:ext uri="{BB962C8B-B14F-4D97-AF65-F5344CB8AC3E}">
        <p14:creationId xmlns:p14="http://schemas.microsoft.com/office/powerpoint/2010/main" val="361406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4</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2800"/>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sp>
        <p:nvSpPr>
          <p:cNvPr id="2" name="TextBox 1"/>
          <p:cNvSpPr txBox="1"/>
          <p:nvPr/>
        </p:nvSpPr>
        <p:spPr>
          <a:xfrm>
            <a:off x="4409296" y="85812"/>
            <a:ext cx="3588098" cy="584775"/>
          </a:xfrm>
          <a:prstGeom prst="rect">
            <a:avLst/>
          </a:prstGeom>
          <a:noFill/>
        </p:spPr>
        <p:txBody>
          <a:bodyPr wrap="none" rtlCol="0">
            <a:spAutoFit/>
          </a:bodyPr>
          <a:lstStyle/>
          <a:p>
            <a:r>
              <a:rPr lang="en-US" sz="3200" dirty="0"/>
              <a:t>Introduction </a:t>
            </a:r>
            <a:r>
              <a:rPr lang="en-US" sz="3200" dirty="0" err="1"/>
              <a:t>contd</a:t>
            </a:r>
            <a:r>
              <a:rPr lang="en-US" sz="3200" dirty="0"/>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55" y="1031028"/>
            <a:ext cx="10576593" cy="4760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228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5</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2800"/>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sp>
        <p:nvSpPr>
          <p:cNvPr id="2" name="TextBox 1"/>
          <p:cNvSpPr txBox="1"/>
          <p:nvPr/>
        </p:nvSpPr>
        <p:spPr>
          <a:xfrm>
            <a:off x="3727938" y="147808"/>
            <a:ext cx="3588098" cy="584775"/>
          </a:xfrm>
          <a:prstGeom prst="rect">
            <a:avLst/>
          </a:prstGeom>
          <a:noFill/>
        </p:spPr>
        <p:txBody>
          <a:bodyPr wrap="none" rtlCol="0">
            <a:spAutoFit/>
          </a:bodyPr>
          <a:lstStyle/>
          <a:p>
            <a:r>
              <a:rPr lang="en-US" sz="3200" dirty="0"/>
              <a:t>Introduction </a:t>
            </a:r>
            <a:r>
              <a:rPr lang="en-US" sz="3200" dirty="0" err="1"/>
              <a:t>contd</a:t>
            </a:r>
            <a:r>
              <a:rPr lang="en-US" sz="3200" dirty="0"/>
              <a:t>…</a:t>
            </a:r>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91" y="947005"/>
            <a:ext cx="3987549" cy="527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8456" y="963123"/>
            <a:ext cx="283845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08" y="963124"/>
            <a:ext cx="4813354" cy="328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1747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2"/>
          <a:stretch>
            <a:fillRect/>
          </a:stretch>
        </p:blipFill>
        <p:spPr>
          <a:xfrm>
            <a:off x="10884426" y="26933"/>
            <a:ext cx="1324665" cy="826527"/>
          </a:xfrm>
          <a:prstGeom prst="rect">
            <a:avLst/>
          </a:prstGeom>
        </p:spPr>
      </p:pic>
      <p:pic>
        <p:nvPicPr>
          <p:cNvPr id="9"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Grp="1" noChangeAspect="1"/>
          </p:cNvPicPr>
          <p:nvPr>
            <p:ph idx="1"/>
          </p:nvPr>
        </p:nvPicPr>
        <p:blipFill>
          <a:blip r:embed="rId3"/>
          <a:stretch>
            <a:fillRect/>
          </a:stretch>
        </p:blipFill>
        <p:spPr>
          <a:xfrm>
            <a:off x="66495" y="-2800"/>
            <a:ext cx="2857500" cy="762000"/>
          </a:xfrm>
        </p:spPr>
      </p:pic>
      <p:pic>
        <p:nvPicPr>
          <p:cNvPr id="12" name="Picture 12">
            <a:extLst>
              <a:ext uri="{FF2B5EF4-FFF2-40B4-BE49-F238E27FC236}">
                <a16:creationId xmlns="" xmlns:a16="http://schemas.microsoft.com/office/drawing/2014/main" id="{54A18C93-D8FB-409E-8286-98796568286C}"/>
              </a:ext>
            </a:extLst>
          </p:cNvPr>
          <p:cNvPicPr>
            <a:picLocks noChangeAspect="1"/>
          </p:cNvPicPr>
          <p:nvPr/>
        </p:nvPicPr>
        <p:blipFill>
          <a:blip r:embed="rId4"/>
          <a:stretch>
            <a:fillRect/>
          </a:stretch>
        </p:blipFill>
        <p:spPr>
          <a:xfrm>
            <a:off x="-5752" y="6754636"/>
            <a:ext cx="12217879" cy="307370"/>
          </a:xfrm>
          <a:prstGeom prst="rect">
            <a:avLst/>
          </a:prstGeom>
        </p:spPr>
      </p:pic>
      <p:pic>
        <p:nvPicPr>
          <p:cNvPr id="13" name="Picture 13">
            <a:extLst>
              <a:ext uri="{FF2B5EF4-FFF2-40B4-BE49-F238E27FC236}">
                <a16:creationId xmlns="" xmlns:a16="http://schemas.microsoft.com/office/drawing/2014/main" id="{C49BA28B-E68A-4254-A441-A6BBC5EFB3D3}"/>
              </a:ext>
            </a:extLst>
          </p:cNvPr>
          <p:cNvPicPr>
            <a:picLocks noChangeAspect="1"/>
          </p:cNvPicPr>
          <p:nvPr/>
        </p:nvPicPr>
        <p:blipFill>
          <a:blip r:embed="rId5"/>
          <a:stretch>
            <a:fillRect/>
          </a:stretch>
        </p:blipFill>
        <p:spPr>
          <a:xfrm flipV="1">
            <a:off x="-5751" y="6538395"/>
            <a:ext cx="9313652" cy="265398"/>
          </a:xfrm>
          <a:prstGeom prst="rect">
            <a:avLst/>
          </a:prstGeom>
        </p:spPr>
      </p:pic>
      <p:sp>
        <p:nvSpPr>
          <p:cNvPr id="14" name="Slide Number Placeholder 13">
            <a:extLst>
              <a:ext uri="{FF2B5EF4-FFF2-40B4-BE49-F238E27FC236}">
                <a16:creationId xmlns="" xmlns:a16="http://schemas.microsoft.com/office/drawing/2014/main" id="{5346C9D8-CE27-45A8-8EAD-176DCD87B3D2}"/>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2" name="TextBox 1">
            <a:extLst>
              <a:ext uri="{FF2B5EF4-FFF2-40B4-BE49-F238E27FC236}">
                <a16:creationId xmlns="" xmlns:a16="http://schemas.microsoft.com/office/drawing/2014/main" id="{7673413F-15F3-4FCB-BC76-3BDEE113F45C}"/>
              </a:ext>
            </a:extLst>
          </p:cNvPr>
          <p:cNvSpPr txBox="1"/>
          <p:nvPr/>
        </p:nvSpPr>
        <p:spPr>
          <a:xfrm>
            <a:off x="4077419" y="109269"/>
            <a:ext cx="3533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C00000"/>
                </a:solidFill>
                <a:latin typeface="Calibri Light"/>
                <a:cs typeface="Calibri Light"/>
              </a:rPr>
              <a:t>Introduction</a:t>
            </a:r>
          </a:p>
        </p:txBody>
      </p:sp>
      <p:sp>
        <p:nvSpPr>
          <p:cNvPr id="4" name="TextBox 3">
            <a:extLst>
              <a:ext uri="{FF2B5EF4-FFF2-40B4-BE49-F238E27FC236}">
                <a16:creationId xmlns="" xmlns:a16="http://schemas.microsoft.com/office/drawing/2014/main" id="{AB31ABA7-DD1A-4390-9FE2-E2E5555BA42F}"/>
              </a:ext>
            </a:extLst>
          </p:cNvPr>
          <p:cNvSpPr txBox="1"/>
          <p:nvPr/>
        </p:nvSpPr>
        <p:spPr>
          <a:xfrm>
            <a:off x="799382" y="1015042"/>
            <a:ext cx="1069387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500"/>
              </a:spcBef>
              <a:spcAft>
                <a:spcPts val="500"/>
              </a:spcAft>
            </a:pPr>
            <a:endParaRPr lang="en-US" sz="2600">
              <a:solidFill>
                <a:srgbClr val="000000"/>
              </a:solidFill>
              <a:ea typeface="+mn-lt"/>
              <a:cs typeface="+mn-lt"/>
            </a:endParaRPr>
          </a:p>
        </p:txBody>
      </p:sp>
      <p:pic>
        <p:nvPicPr>
          <p:cNvPr id="5" name="Picture 4">
            <a:extLst>
              <a:ext uri="{FF2B5EF4-FFF2-40B4-BE49-F238E27FC236}">
                <a16:creationId xmlns="" xmlns:a16="http://schemas.microsoft.com/office/drawing/2014/main" id="{3D45DD2E-5693-4D67-8E53-6796510F35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4816" y="1018642"/>
            <a:ext cx="8531440" cy="4032752"/>
          </a:xfrm>
          <a:prstGeom prst="rect">
            <a:avLst/>
          </a:prstGeom>
        </p:spPr>
      </p:pic>
    </p:spTree>
    <p:extLst>
      <p:ext uri="{BB962C8B-B14F-4D97-AF65-F5344CB8AC3E}">
        <p14:creationId xmlns:p14="http://schemas.microsoft.com/office/powerpoint/2010/main" val="1586765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7</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2800"/>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3995" y="477280"/>
            <a:ext cx="7734498" cy="5837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640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2"/>
          <a:stretch>
            <a:fillRect/>
          </a:stretch>
        </p:blipFill>
        <p:spPr>
          <a:xfrm>
            <a:off x="10884426" y="26933"/>
            <a:ext cx="1324665" cy="826527"/>
          </a:xfrm>
          <a:prstGeom prst="rect">
            <a:avLst/>
          </a:prstGeom>
        </p:spPr>
      </p:pic>
      <p:pic>
        <p:nvPicPr>
          <p:cNvPr id="9"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Grp="1" noChangeAspect="1"/>
          </p:cNvPicPr>
          <p:nvPr>
            <p:ph idx="1"/>
          </p:nvPr>
        </p:nvPicPr>
        <p:blipFill>
          <a:blip r:embed="rId3"/>
          <a:stretch>
            <a:fillRect/>
          </a:stretch>
        </p:blipFill>
        <p:spPr>
          <a:xfrm>
            <a:off x="66495" y="-2800"/>
            <a:ext cx="2857500" cy="762000"/>
          </a:xfrm>
        </p:spPr>
      </p:pic>
      <p:pic>
        <p:nvPicPr>
          <p:cNvPr id="12" name="Picture 12">
            <a:extLst>
              <a:ext uri="{FF2B5EF4-FFF2-40B4-BE49-F238E27FC236}">
                <a16:creationId xmlns="" xmlns:a16="http://schemas.microsoft.com/office/drawing/2014/main" id="{54A18C93-D8FB-409E-8286-98796568286C}"/>
              </a:ext>
            </a:extLst>
          </p:cNvPr>
          <p:cNvPicPr>
            <a:picLocks noChangeAspect="1"/>
          </p:cNvPicPr>
          <p:nvPr/>
        </p:nvPicPr>
        <p:blipFill>
          <a:blip r:embed="rId4"/>
          <a:stretch>
            <a:fillRect/>
          </a:stretch>
        </p:blipFill>
        <p:spPr>
          <a:xfrm>
            <a:off x="-5752" y="6754636"/>
            <a:ext cx="12217879" cy="307370"/>
          </a:xfrm>
          <a:prstGeom prst="rect">
            <a:avLst/>
          </a:prstGeom>
        </p:spPr>
      </p:pic>
      <p:pic>
        <p:nvPicPr>
          <p:cNvPr id="13" name="Picture 13">
            <a:extLst>
              <a:ext uri="{FF2B5EF4-FFF2-40B4-BE49-F238E27FC236}">
                <a16:creationId xmlns="" xmlns:a16="http://schemas.microsoft.com/office/drawing/2014/main" id="{C49BA28B-E68A-4254-A441-A6BBC5EFB3D3}"/>
              </a:ext>
            </a:extLst>
          </p:cNvPr>
          <p:cNvPicPr>
            <a:picLocks noChangeAspect="1"/>
          </p:cNvPicPr>
          <p:nvPr/>
        </p:nvPicPr>
        <p:blipFill>
          <a:blip r:embed="rId5"/>
          <a:stretch>
            <a:fillRect/>
          </a:stretch>
        </p:blipFill>
        <p:spPr>
          <a:xfrm flipV="1">
            <a:off x="-5751" y="6538395"/>
            <a:ext cx="9313652" cy="265398"/>
          </a:xfrm>
          <a:prstGeom prst="rect">
            <a:avLst/>
          </a:prstGeom>
        </p:spPr>
      </p:pic>
      <p:sp>
        <p:nvSpPr>
          <p:cNvPr id="14" name="Slide Number Placeholder 13">
            <a:extLst>
              <a:ext uri="{FF2B5EF4-FFF2-40B4-BE49-F238E27FC236}">
                <a16:creationId xmlns="" xmlns:a16="http://schemas.microsoft.com/office/drawing/2014/main" id="{5346C9D8-CE27-45A8-8EAD-176DCD87B3D2}"/>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2" name="TextBox 1">
            <a:extLst>
              <a:ext uri="{FF2B5EF4-FFF2-40B4-BE49-F238E27FC236}">
                <a16:creationId xmlns="" xmlns:a16="http://schemas.microsoft.com/office/drawing/2014/main" id="{7673413F-15F3-4FCB-BC76-3BDEE113F45C}"/>
              </a:ext>
            </a:extLst>
          </p:cNvPr>
          <p:cNvSpPr txBox="1"/>
          <p:nvPr/>
        </p:nvSpPr>
        <p:spPr>
          <a:xfrm>
            <a:off x="4077419" y="109269"/>
            <a:ext cx="3533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C00000"/>
                </a:solidFill>
                <a:latin typeface="Calibri Light"/>
                <a:cs typeface="Calibri Light"/>
              </a:rPr>
              <a:t>Introduction</a:t>
            </a:r>
          </a:p>
        </p:txBody>
      </p:sp>
      <p:sp>
        <p:nvSpPr>
          <p:cNvPr id="4" name="TextBox 3">
            <a:extLst>
              <a:ext uri="{FF2B5EF4-FFF2-40B4-BE49-F238E27FC236}">
                <a16:creationId xmlns="" xmlns:a16="http://schemas.microsoft.com/office/drawing/2014/main" id="{AB31ABA7-DD1A-4390-9FE2-E2E5555BA42F}"/>
              </a:ext>
            </a:extLst>
          </p:cNvPr>
          <p:cNvSpPr txBox="1"/>
          <p:nvPr/>
        </p:nvSpPr>
        <p:spPr>
          <a:xfrm>
            <a:off x="799382" y="1015042"/>
            <a:ext cx="1069387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500"/>
              </a:spcBef>
              <a:spcAft>
                <a:spcPts val="500"/>
              </a:spcAft>
            </a:pPr>
            <a:endParaRPr lang="en-US" sz="2600">
              <a:solidFill>
                <a:srgbClr val="000000"/>
              </a:solidFill>
              <a:ea typeface="+mn-lt"/>
              <a:cs typeface="+mn-lt"/>
            </a:endParaRPr>
          </a:p>
        </p:txBody>
      </p:sp>
      <p:pic>
        <p:nvPicPr>
          <p:cNvPr id="7" name="Picture 6">
            <a:extLst>
              <a:ext uri="{FF2B5EF4-FFF2-40B4-BE49-F238E27FC236}">
                <a16:creationId xmlns="" xmlns:a16="http://schemas.microsoft.com/office/drawing/2014/main" id="{622ADEB8-08C3-4A29-9A6F-409537EFC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6349" y="1816759"/>
            <a:ext cx="7563476" cy="2986060"/>
          </a:xfrm>
          <a:prstGeom prst="rect">
            <a:avLst/>
          </a:prstGeom>
        </p:spPr>
      </p:pic>
    </p:spTree>
    <p:extLst>
      <p:ext uri="{BB962C8B-B14F-4D97-AF65-F5344CB8AC3E}">
        <p14:creationId xmlns:p14="http://schemas.microsoft.com/office/powerpoint/2010/main" val="2551220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9</a:t>
            </a:fld>
            <a:endParaRPr lang="en-US"/>
          </a:p>
        </p:txBody>
      </p:sp>
      <p:pic>
        <p:nvPicPr>
          <p:cNvPr id="5"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ChangeAspect="1"/>
          </p:cNvPicPr>
          <p:nvPr/>
        </p:nvPicPr>
        <p:blipFill>
          <a:blip r:embed="rId2"/>
          <a:stretch>
            <a:fillRect/>
          </a:stretch>
        </p:blipFill>
        <p:spPr>
          <a:xfrm>
            <a:off x="66495" y="-2800"/>
            <a:ext cx="2857500" cy="762000"/>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3"/>
          <a:stretch>
            <a:fillRect/>
          </a:stretch>
        </p:blipFill>
        <p:spPr>
          <a:xfrm>
            <a:off x="10884426" y="26933"/>
            <a:ext cx="1324665" cy="826527"/>
          </a:xfrm>
          <a:prstGeom prst="rect">
            <a:avLst/>
          </a:prstGeom>
        </p:spPr>
      </p:pic>
      <p:sp>
        <p:nvSpPr>
          <p:cNvPr id="2" name="TextBox 1"/>
          <p:cNvSpPr txBox="1"/>
          <p:nvPr/>
        </p:nvSpPr>
        <p:spPr>
          <a:xfrm>
            <a:off x="3962400" y="192590"/>
            <a:ext cx="3216971" cy="584775"/>
          </a:xfrm>
          <a:prstGeom prst="rect">
            <a:avLst/>
          </a:prstGeom>
          <a:noFill/>
        </p:spPr>
        <p:txBody>
          <a:bodyPr wrap="none" rtlCol="0">
            <a:spAutoFit/>
          </a:bodyPr>
          <a:lstStyle/>
          <a:p>
            <a:r>
              <a:rPr lang="en-US" sz="3200" dirty="0"/>
              <a:t>Isometric Drawing</a:t>
            </a:r>
          </a:p>
        </p:txBody>
      </p:sp>
      <p:sp>
        <p:nvSpPr>
          <p:cNvPr id="3" name="TextBox 2"/>
          <p:cNvSpPr txBox="1"/>
          <p:nvPr/>
        </p:nvSpPr>
        <p:spPr>
          <a:xfrm>
            <a:off x="715108" y="1266092"/>
            <a:ext cx="1145955" cy="369332"/>
          </a:xfrm>
          <a:prstGeom prst="rect">
            <a:avLst/>
          </a:prstGeom>
          <a:noFill/>
        </p:spPr>
        <p:txBody>
          <a:bodyPr wrap="none" rtlCol="0">
            <a:spAutoFit/>
          </a:bodyPr>
          <a:lstStyle/>
          <a:p>
            <a:r>
              <a:rPr lang="en-US" dirty="0"/>
              <a:t>Problem 1</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57" y="853460"/>
            <a:ext cx="11018849" cy="3613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5984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6DAECCDF4673940929DE7561383A2DB" ma:contentTypeVersion="2" ma:contentTypeDescription="Create a new document." ma:contentTypeScope="" ma:versionID="d9db46567c2899190e64ee77900c7978">
  <xsd:schema xmlns:xsd="http://www.w3.org/2001/XMLSchema" xmlns:xs="http://www.w3.org/2001/XMLSchema" xmlns:p="http://schemas.microsoft.com/office/2006/metadata/properties" xmlns:ns2="5a892eab-7732-4006-81cc-ed6a854eee66" targetNamespace="http://schemas.microsoft.com/office/2006/metadata/properties" ma:root="true" ma:fieldsID="03d627179b13ba512dcd9032fc012c47" ns2:_="">
    <xsd:import namespace="5a892eab-7732-4006-81cc-ed6a854eee6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892eab-7732-4006-81cc-ed6a854eee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18114A-CF2D-4253-BF10-7BD0348F225A}">
  <ds:schemaRefs>
    <ds:schemaRef ds:uri="http://schemas.microsoft.com/sharepoint/v3/contenttype/forms"/>
  </ds:schemaRefs>
</ds:datastoreItem>
</file>

<file path=customXml/itemProps2.xml><?xml version="1.0" encoding="utf-8"?>
<ds:datastoreItem xmlns:ds="http://schemas.openxmlformats.org/officeDocument/2006/customXml" ds:itemID="{AE71E4FC-C28E-41EF-A84F-2B5E87FE289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0298A22-9746-4C5E-A77B-F6C8C8486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892eab-7732-4006-81cc-ed6a854eee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1682</TotalTime>
  <Words>255</Words>
  <Application>Microsoft Office PowerPoint</Application>
  <PresentationFormat>Custom</PresentationFormat>
  <Paragraphs>55</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922</cp:revision>
  <dcterms:created xsi:type="dcterms:W3CDTF">2020-08-03T07:23:07Z</dcterms:created>
  <dcterms:modified xsi:type="dcterms:W3CDTF">2023-11-09T07:45:04Z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0x01010086DAECCDF4673940929DE7561383A2DB</vt:lpwstr>
  </property>
</Properties>
</file>